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7010400" cy="92964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00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6" d="100"/>
          <a:sy n="126" d="100"/>
        </p:scale>
        <p:origin x="690" y="12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55C9CA3-6250-4389-AD85-E973B5E6C3AE}" type="datetimeFigureOut">
              <a:rPr lang="en-US" smtClean="0"/>
              <a:t>2/3/2016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85A30E19-4BA6-4CB9-92E2-94D9B1A4EBDB}" type="slidenum">
              <a:rPr lang="en-US" smtClean="0"/>
              <a:t>‹#›</a:t>
            </a:fld>
            <a:endParaRPr lang="en-US"/>
          </a:p>
        </p:txBody>
      </p:sp>
    </p:spTree>
    <p:extLst>
      <p:ext uri="{BB962C8B-B14F-4D97-AF65-F5344CB8AC3E}">
        <p14:creationId xmlns:p14="http://schemas.microsoft.com/office/powerpoint/2010/main" val="19838801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1" y="0"/>
            <a:ext cx="3037839" cy="464820"/>
          </a:xfrm>
          <a:prstGeom prst="rect">
            <a:avLst/>
          </a:prstGeom>
          <a:noFill/>
          <a:ln>
            <a:noFill/>
          </a:ln>
        </p:spPr>
        <p:txBody>
          <a:bodyPr lIns="93162" tIns="93162" rIns="93162" bIns="93162" anchor="t" anchorCtr="0"/>
          <a:lstStyle>
            <a:lvl1pPr marL="0" marR="0" indent="0" algn="l" rtl="0">
              <a:spcBef>
                <a:spcPts val="0"/>
              </a:spcBef>
              <a:defRPr sz="1200" b="0" i="0" u="none" strike="noStrike" cap="none" baseline="0">
                <a:solidFill>
                  <a:schemeClr val="dk1"/>
                </a:solidFill>
                <a:latin typeface="Calibri"/>
                <a:ea typeface="Calibri"/>
                <a:cs typeface="Calibri"/>
                <a:sym typeface="Calibri"/>
              </a:defRPr>
            </a:lvl1pPr>
            <a:lvl2pPr marL="465887" marR="0" indent="0" algn="l" rtl="0">
              <a:spcBef>
                <a:spcPts val="0"/>
              </a:spcBef>
              <a:defRPr sz="1800" b="0" i="0" u="none" strike="noStrike" cap="none" baseline="0">
                <a:solidFill>
                  <a:schemeClr val="dk1"/>
                </a:solidFill>
                <a:latin typeface="Calibri"/>
                <a:ea typeface="Calibri"/>
                <a:cs typeface="Calibri"/>
                <a:sym typeface="Calibri"/>
              </a:defRPr>
            </a:lvl2pPr>
            <a:lvl3pPr marL="931774" marR="0" indent="0" algn="l" rtl="0">
              <a:spcBef>
                <a:spcPts val="0"/>
              </a:spcBef>
              <a:defRPr sz="1800" b="0" i="0" u="none" strike="noStrike" cap="none" baseline="0">
                <a:solidFill>
                  <a:schemeClr val="dk1"/>
                </a:solidFill>
                <a:latin typeface="Calibri"/>
                <a:ea typeface="Calibri"/>
                <a:cs typeface="Calibri"/>
                <a:sym typeface="Calibri"/>
              </a:defRPr>
            </a:lvl3pPr>
            <a:lvl4pPr marL="1397660" marR="0" indent="0" algn="l" rtl="0">
              <a:spcBef>
                <a:spcPts val="0"/>
              </a:spcBef>
              <a:defRPr sz="1800" b="0" i="0" u="none" strike="noStrike" cap="none" baseline="0">
                <a:solidFill>
                  <a:schemeClr val="dk1"/>
                </a:solidFill>
                <a:latin typeface="Calibri"/>
                <a:ea typeface="Calibri"/>
                <a:cs typeface="Calibri"/>
                <a:sym typeface="Calibri"/>
              </a:defRPr>
            </a:lvl4pPr>
            <a:lvl5pPr marL="1863547" marR="0" indent="0" algn="l" rtl="0">
              <a:spcBef>
                <a:spcPts val="0"/>
              </a:spcBef>
              <a:defRPr sz="1800" b="0" i="0" u="none" strike="noStrike" cap="none" baseline="0">
                <a:solidFill>
                  <a:schemeClr val="dk1"/>
                </a:solidFill>
                <a:latin typeface="Calibri"/>
                <a:ea typeface="Calibri"/>
                <a:cs typeface="Calibri"/>
                <a:sym typeface="Calibri"/>
              </a:defRPr>
            </a:lvl5pPr>
            <a:lvl6pPr marL="2329434" marR="0" indent="0" algn="l" rtl="0">
              <a:spcBef>
                <a:spcPts val="0"/>
              </a:spcBef>
              <a:defRPr sz="1800" b="0" i="0" u="none" strike="noStrike" cap="none" baseline="0">
                <a:solidFill>
                  <a:schemeClr val="dk1"/>
                </a:solidFill>
                <a:latin typeface="Calibri"/>
                <a:ea typeface="Calibri"/>
                <a:cs typeface="Calibri"/>
                <a:sym typeface="Calibri"/>
              </a:defRPr>
            </a:lvl6pPr>
            <a:lvl7pPr marL="2795321" marR="0" indent="0" algn="l" rtl="0">
              <a:spcBef>
                <a:spcPts val="0"/>
              </a:spcBef>
              <a:defRPr sz="1800" b="0" i="0" u="none" strike="noStrike" cap="none" baseline="0">
                <a:solidFill>
                  <a:schemeClr val="dk1"/>
                </a:solidFill>
                <a:latin typeface="Calibri"/>
                <a:ea typeface="Calibri"/>
                <a:cs typeface="Calibri"/>
                <a:sym typeface="Calibri"/>
              </a:defRPr>
            </a:lvl7pPr>
            <a:lvl8pPr marL="3261208" marR="0" indent="0" algn="l" rtl="0">
              <a:spcBef>
                <a:spcPts val="0"/>
              </a:spcBef>
              <a:defRPr sz="1800" b="0" i="0" u="none" strike="noStrike" cap="none" baseline="0">
                <a:solidFill>
                  <a:schemeClr val="dk1"/>
                </a:solidFill>
                <a:latin typeface="Calibri"/>
                <a:ea typeface="Calibri"/>
                <a:cs typeface="Calibri"/>
                <a:sym typeface="Calibri"/>
              </a:defRPr>
            </a:lvl8pPr>
            <a:lvl9pPr marL="3727094"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3" name="Shape 3"/>
          <p:cNvSpPr txBox="1">
            <a:spLocks noGrp="1"/>
          </p:cNvSpPr>
          <p:nvPr>
            <p:ph type="dt" idx="10"/>
          </p:nvPr>
        </p:nvSpPr>
        <p:spPr>
          <a:xfrm>
            <a:off x="3970937" y="0"/>
            <a:ext cx="3037839" cy="464820"/>
          </a:xfrm>
          <a:prstGeom prst="rect">
            <a:avLst/>
          </a:prstGeom>
          <a:noFill/>
          <a:ln>
            <a:noFill/>
          </a:ln>
        </p:spPr>
        <p:txBody>
          <a:bodyPr lIns="93162" tIns="93162" rIns="93162" bIns="93162" anchor="t" anchorCtr="0"/>
          <a:lstStyle>
            <a:lvl1pPr marL="0" marR="0" indent="0" algn="r" rtl="0">
              <a:spcBef>
                <a:spcPts val="0"/>
              </a:spcBef>
              <a:defRPr sz="1200" b="0" i="0" u="none" strike="noStrike" cap="none" baseline="0">
                <a:solidFill>
                  <a:schemeClr val="dk1"/>
                </a:solidFill>
                <a:latin typeface="Calibri"/>
                <a:ea typeface="Calibri"/>
                <a:cs typeface="Calibri"/>
                <a:sym typeface="Calibri"/>
              </a:defRPr>
            </a:lvl1pPr>
            <a:lvl2pPr marL="465887" marR="0" indent="0" algn="l" rtl="0">
              <a:spcBef>
                <a:spcPts val="0"/>
              </a:spcBef>
              <a:defRPr sz="1800" b="0" i="0" u="none" strike="noStrike" cap="none" baseline="0">
                <a:solidFill>
                  <a:schemeClr val="dk1"/>
                </a:solidFill>
                <a:latin typeface="Calibri"/>
                <a:ea typeface="Calibri"/>
                <a:cs typeface="Calibri"/>
                <a:sym typeface="Calibri"/>
              </a:defRPr>
            </a:lvl2pPr>
            <a:lvl3pPr marL="931774" marR="0" indent="0" algn="l" rtl="0">
              <a:spcBef>
                <a:spcPts val="0"/>
              </a:spcBef>
              <a:defRPr sz="1800" b="0" i="0" u="none" strike="noStrike" cap="none" baseline="0">
                <a:solidFill>
                  <a:schemeClr val="dk1"/>
                </a:solidFill>
                <a:latin typeface="Calibri"/>
                <a:ea typeface="Calibri"/>
                <a:cs typeface="Calibri"/>
                <a:sym typeface="Calibri"/>
              </a:defRPr>
            </a:lvl3pPr>
            <a:lvl4pPr marL="1397660" marR="0" indent="0" algn="l" rtl="0">
              <a:spcBef>
                <a:spcPts val="0"/>
              </a:spcBef>
              <a:defRPr sz="1800" b="0" i="0" u="none" strike="noStrike" cap="none" baseline="0">
                <a:solidFill>
                  <a:schemeClr val="dk1"/>
                </a:solidFill>
                <a:latin typeface="Calibri"/>
                <a:ea typeface="Calibri"/>
                <a:cs typeface="Calibri"/>
                <a:sym typeface="Calibri"/>
              </a:defRPr>
            </a:lvl4pPr>
            <a:lvl5pPr marL="1863547" marR="0" indent="0" algn="l" rtl="0">
              <a:spcBef>
                <a:spcPts val="0"/>
              </a:spcBef>
              <a:defRPr sz="1800" b="0" i="0" u="none" strike="noStrike" cap="none" baseline="0">
                <a:solidFill>
                  <a:schemeClr val="dk1"/>
                </a:solidFill>
                <a:latin typeface="Calibri"/>
                <a:ea typeface="Calibri"/>
                <a:cs typeface="Calibri"/>
                <a:sym typeface="Calibri"/>
              </a:defRPr>
            </a:lvl5pPr>
            <a:lvl6pPr marL="2329434" marR="0" indent="0" algn="l" rtl="0">
              <a:spcBef>
                <a:spcPts val="0"/>
              </a:spcBef>
              <a:defRPr sz="1800" b="0" i="0" u="none" strike="noStrike" cap="none" baseline="0">
                <a:solidFill>
                  <a:schemeClr val="dk1"/>
                </a:solidFill>
                <a:latin typeface="Calibri"/>
                <a:ea typeface="Calibri"/>
                <a:cs typeface="Calibri"/>
                <a:sym typeface="Calibri"/>
              </a:defRPr>
            </a:lvl6pPr>
            <a:lvl7pPr marL="2795321" marR="0" indent="0" algn="l" rtl="0">
              <a:spcBef>
                <a:spcPts val="0"/>
              </a:spcBef>
              <a:defRPr sz="1800" b="0" i="0" u="none" strike="noStrike" cap="none" baseline="0">
                <a:solidFill>
                  <a:schemeClr val="dk1"/>
                </a:solidFill>
                <a:latin typeface="Calibri"/>
                <a:ea typeface="Calibri"/>
                <a:cs typeface="Calibri"/>
                <a:sym typeface="Calibri"/>
              </a:defRPr>
            </a:lvl7pPr>
            <a:lvl8pPr marL="3261208" marR="0" indent="0" algn="l" rtl="0">
              <a:spcBef>
                <a:spcPts val="0"/>
              </a:spcBef>
              <a:defRPr sz="1800" b="0" i="0" u="none" strike="noStrike" cap="none" baseline="0">
                <a:solidFill>
                  <a:schemeClr val="dk1"/>
                </a:solidFill>
                <a:latin typeface="Calibri"/>
                <a:ea typeface="Calibri"/>
                <a:cs typeface="Calibri"/>
                <a:sym typeface="Calibri"/>
              </a:defRPr>
            </a:lvl8pPr>
            <a:lvl9pPr marL="3727094"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4" name="Shape 4"/>
          <p:cNvSpPr>
            <a:spLocks noGrp="1" noRot="1" noChangeAspect="1"/>
          </p:cNvSpPr>
          <p:nvPr>
            <p:ph type="sldImg" idx="3"/>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5" name="Shape 5"/>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lstStyle>
            <a:lvl1pPr marL="0" marR="0" indent="0" algn="l" rtl="0">
              <a:spcBef>
                <a:spcPts val="0"/>
              </a:spcBef>
              <a:defRPr sz="1200" b="0" i="0" u="none" strike="noStrike" cap="none" baseline="0">
                <a:solidFill>
                  <a:schemeClr val="dk1"/>
                </a:solidFill>
                <a:latin typeface="Calibri"/>
                <a:ea typeface="Calibri"/>
                <a:cs typeface="Calibri"/>
                <a:sym typeface="Calibri"/>
              </a:defRPr>
            </a:lvl1pPr>
            <a:lvl2pPr marL="457200" marR="0" indent="0" algn="l" rtl="0">
              <a:spcBef>
                <a:spcPts val="0"/>
              </a:spcBef>
              <a:defRPr sz="1200" b="0" i="0" u="none" strike="noStrike" cap="none" baseline="0">
                <a:solidFill>
                  <a:schemeClr val="dk1"/>
                </a:solidFill>
                <a:latin typeface="Calibri"/>
                <a:ea typeface="Calibri"/>
                <a:cs typeface="Calibri"/>
                <a:sym typeface="Calibri"/>
              </a:defRPr>
            </a:lvl2pPr>
            <a:lvl3pPr marL="914400" marR="0" indent="0" algn="l" rtl="0">
              <a:spcBef>
                <a:spcPts val="0"/>
              </a:spcBef>
              <a:defRPr sz="1200" b="0" i="0" u="none" strike="noStrike" cap="none" baseline="0">
                <a:solidFill>
                  <a:schemeClr val="dk1"/>
                </a:solidFill>
                <a:latin typeface="Calibri"/>
                <a:ea typeface="Calibri"/>
                <a:cs typeface="Calibri"/>
                <a:sym typeface="Calibri"/>
              </a:defRPr>
            </a:lvl3pPr>
            <a:lvl4pPr marL="1371600" marR="0" indent="0" algn="l" rtl="0">
              <a:spcBef>
                <a:spcPts val="0"/>
              </a:spcBef>
              <a:defRPr sz="1200" b="0" i="0" u="none" strike="noStrike" cap="none" baseline="0">
                <a:solidFill>
                  <a:schemeClr val="dk1"/>
                </a:solidFill>
                <a:latin typeface="Calibri"/>
                <a:ea typeface="Calibri"/>
                <a:cs typeface="Calibri"/>
                <a:sym typeface="Calibri"/>
              </a:defRPr>
            </a:lvl4pPr>
            <a:lvl5pPr marL="1828800" marR="0" indent="0" algn="l" rtl="0">
              <a:spcBef>
                <a:spcPts val="0"/>
              </a:spcBef>
              <a:defRPr sz="1200" b="0" i="0" u="none" strike="noStrike" cap="none" baseline="0">
                <a:solidFill>
                  <a:schemeClr val="dk1"/>
                </a:solidFill>
                <a:latin typeface="Calibri"/>
                <a:ea typeface="Calibri"/>
                <a:cs typeface="Calibri"/>
                <a:sym typeface="Calibri"/>
              </a:defRPr>
            </a:lvl5pPr>
            <a:lvl6pPr marL="2286000" marR="0" indent="0" algn="l" rtl="0">
              <a:spcBef>
                <a:spcPts val="0"/>
              </a:spcBef>
              <a:defRPr sz="1200" b="0" i="0" u="none" strike="noStrike" cap="none" baseline="0">
                <a:solidFill>
                  <a:schemeClr val="dk1"/>
                </a:solidFill>
                <a:latin typeface="Calibri"/>
                <a:ea typeface="Calibri"/>
                <a:cs typeface="Calibri"/>
                <a:sym typeface="Calibri"/>
              </a:defRPr>
            </a:lvl6pPr>
            <a:lvl7pPr marL="2743200" marR="0" indent="0" algn="l" rtl="0">
              <a:spcBef>
                <a:spcPts val="0"/>
              </a:spcBef>
              <a:defRPr sz="1200" b="0" i="0" u="none" strike="noStrike" cap="none" baseline="0">
                <a:solidFill>
                  <a:schemeClr val="dk1"/>
                </a:solidFill>
                <a:latin typeface="Calibri"/>
                <a:ea typeface="Calibri"/>
                <a:cs typeface="Calibri"/>
                <a:sym typeface="Calibri"/>
              </a:defRPr>
            </a:lvl7pPr>
            <a:lvl8pPr marL="3200400" marR="0" indent="0" algn="l" rtl="0">
              <a:spcBef>
                <a:spcPts val="0"/>
              </a:spcBef>
              <a:defRPr sz="1200" b="0" i="0" u="none" strike="noStrike" cap="none" baseline="0">
                <a:solidFill>
                  <a:schemeClr val="dk1"/>
                </a:solidFill>
                <a:latin typeface="Calibri"/>
                <a:ea typeface="Calibri"/>
                <a:cs typeface="Calibri"/>
                <a:sym typeface="Calibri"/>
              </a:defRPr>
            </a:lvl8pPr>
            <a:lvl9pPr marL="3657600" marR="0" indent="0" algn="l" rtl="0">
              <a:spcBef>
                <a:spcPts val="0"/>
              </a:spcBef>
              <a:defRPr sz="1200" b="0" i="0" u="none" strike="noStrike" cap="none" baseline="0">
                <a:solidFill>
                  <a:schemeClr val="dk1"/>
                </a:solidFill>
                <a:latin typeface="Calibri"/>
                <a:ea typeface="Calibri"/>
                <a:cs typeface="Calibri"/>
                <a:sym typeface="Calibri"/>
              </a:defRPr>
            </a:lvl9pPr>
          </a:lstStyle>
          <a:p>
            <a:endParaRPr/>
          </a:p>
        </p:txBody>
      </p:sp>
      <p:sp>
        <p:nvSpPr>
          <p:cNvPr id="6" name="Shape 6"/>
          <p:cNvSpPr txBox="1">
            <a:spLocks noGrp="1"/>
          </p:cNvSpPr>
          <p:nvPr>
            <p:ph type="ftr" idx="11"/>
          </p:nvPr>
        </p:nvSpPr>
        <p:spPr>
          <a:xfrm>
            <a:off x="1" y="8829967"/>
            <a:ext cx="3037839" cy="464820"/>
          </a:xfrm>
          <a:prstGeom prst="rect">
            <a:avLst/>
          </a:prstGeom>
          <a:noFill/>
          <a:ln>
            <a:noFill/>
          </a:ln>
        </p:spPr>
        <p:txBody>
          <a:bodyPr lIns="93162" tIns="93162" rIns="93162" bIns="93162" anchor="b" anchorCtr="0"/>
          <a:lstStyle>
            <a:lvl1pPr marL="0" marR="0" indent="0" algn="l" rtl="0">
              <a:spcBef>
                <a:spcPts val="0"/>
              </a:spcBef>
              <a:defRPr sz="1200" b="0" i="0" u="none" strike="noStrike" cap="none" baseline="0">
                <a:solidFill>
                  <a:schemeClr val="dk1"/>
                </a:solidFill>
                <a:latin typeface="Calibri"/>
                <a:ea typeface="Calibri"/>
                <a:cs typeface="Calibri"/>
                <a:sym typeface="Calibri"/>
              </a:defRPr>
            </a:lvl1pPr>
            <a:lvl2pPr marL="465887" marR="0" indent="0" algn="l" rtl="0">
              <a:spcBef>
                <a:spcPts val="0"/>
              </a:spcBef>
              <a:defRPr sz="1800" b="0" i="0" u="none" strike="noStrike" cap="none" baseline="0">
                <a:solidFill>
                  <a:schemeClr val="dk1"/>
                </a:solidFill>
                <a:latin typeface="Calibri"/>
                <a:ea typeface="Calibri"/>
                <a:cs typeface="Calibri"/>
                <a:sym typeface="Calibri"/>
              </a:defRPr>
            </a:lvl2pPr>
            <a:lvl3pPr marL="931774" marR="0" indent="0" algn="l" rtl="0">
              <a:spcBef>
                <a:spcPts val="0"/>
              </a:spcBef>
              <a:defRPr sz="1800" b="0" i="0" u="none" strike="noStrike" cap="none" baseline="0">
                <a:solidFill>
                  <a:schemeClr val="dk1"/>
                </a:solidFill>
                <a:latin typeface="Calibri"/>
                <a:ea typeface="Calibri"/>
                <a:cs typeface="Calibri"/>
                <a:sym typeface="Calibri"/>
              </a:defRPr>
            </a:lvl3pPr>
            <a:lvl4pPr marL="1397660" marR="0" indent="0" algn="l" rtl="0">
              <a:spcBef>
                <a:spcPts val="0"/>
              </a:spcBef>
              <a:defRPr sz="1800" b="0" i="0" u="none" strike="noStrike" cap="none" baseline="0">
                <a:solidFill>
                  <a:schemeClr val="dk1"/>
                </a:solidFill>
                <a:latin typeface="Calibri"/>
                <a:ea typeface="Calibri"/>
                <a:cs typeface="Calibri"/>
                <a:sym typeface="Calibri"/>
              </a:defRPr>
            </a:lvl4pPr>
            <a:lvl5pPr marL="1863547" marR="0" indent="0" algn="l" rtl="0">
              <a:spcBef>
                <a:spcPts val="0"/>
              </a:spcBef>
              <a:defRPr sz="1800" b="0" i="0" u="none" strike="noStrike" cap="none" baseline="0">
                <a:solidFill>
                  <a:schemeClr val="dk1"/>
                </a:solidFill>
                <a:latin typeface="Calibri"/>
                <a:ea typeface="Calibri"/>
                <a:cs typeface="Calibri"/>
                <a:sym typeface="Calibri"/>
              </a:defRPr>
            </a:lvl5pPr>
            <a:lvl6pPr marL="2329434" marR="0" indent="0" algn="l" rtl="0">
              <a:spcBef>
                <a:spcPts val="0"/>
              </a:spcBef>
              <a:defRPr sz="1800" b="0" i="0" u="none" strike="noStrike" cap="none" baseline="0">
                <a:solidFill>
                  <a:schemeClr val="dk1"/>
                </a:solidFill>
                <a:latin typeface="Calibri"/>
                <a:ea typeface="Calibri"/>
                <a:cs typeface="Calibri"/>
                <a:sym typeface="Calibri"/>
              </a:defRPr>
            </a:lvl6pPr>
            <a:lvl7pPr marL="2795321" marR="0" indent="0" algn="l" rtl="0">
              <a:spcBef>
                <a:spcPts val="0"/>
              </a:spcBef>
              <a:defRPr sz="1800" b="0" i="0" u="none" strike="noStrike" cap="none" baseline="0">
                <a:solidFill>
                  <a:schemeClr val="dk1"/>
                </a:solidFill>
                <a:latin typeface="Calibri"/>
                <a:ea typeface="Calibri"/>
                <a:cs typeface="Calibri"/>
                <a:sym typeface="Calibri"/>
              </a:defRPr>
            </a:lvl7pPr>
            <a:lvl8pPr marL="3261208" marR="0" indent="0" algn="l" rtl="0">
              <a:spcBef>
                <a:spcPts val="0"/>
              </a:spcBef>
              <a:defRPr sz="1800" b="0" i="0" u="none" strike="noStrike" cap="none" baseline="0">
                <a:solidFill>
                  <a:schemeClr val="dk1"/>
                </a:solidFill>
                <a:latin typeface="Calibri"/>
                <a:ea typeface="Calibri"/>
                <a:cs typeface="Calibri"/>
                <a:sym typeface="Calibri"/>
              </a:defRPr>
            </a:lvl8pPr>
            <a:lvl9pPr marL="3727094" marR="0" indent="0" algn="l" rtl="0">
              <a:spcBef>
                <a:spcPts val="0"/>
              </a:spcBef>
              <a:defRPr sz="1800" b="0" i="0" u="none" strike="noStrike" cap="none" baseline="0">
                <a:solidFill>
                  <a:schemeClr val="dk1"/>
                </a:solidFill>
                <a:latin typeface="Calibri"/>
                <a:ea typeface="Calibri"/>
                <a:cs typeface="Calibri"/>
                <a:sym typeface="Calibri"/>
              </a:defRPr>
            </a:lvl9pPr>
          </a:lstStyle>
          <a:p>
            <a:endParaRPr/>
          </a:p>
        </p:txBody>
      </p:sp>
      <p:sp>
        <p:nvSpPr>
          <p:cNvPr id="7" name="Shape 7"/>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lgn="r">
              <a:buSzPct val="25000"/>
            </a:pPr>
            <a:fld id="{00000000-1234-1234-1234-123412341234}" type="slidenum">
              <a:rPr lang="en-US" sz="1200" smtClean="0">
                <a:solidFill>
                  <a:schemeClr val="dk1"/>
                </a:solidFill>
                <a:latin typeface="Calibri"/>
                <a:ea typeface="Calibri"/>
                <a:cs typeface="Calibri"/>
                <a:sym typeface="Calibri"/>
              </a:rPr>
              <a:pPr algn="r">
                <a:buSzPct val="25000"/>
              </a:pPr>
              <a:t>‹#›</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71939712"/>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168" name="Shape 168"/>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6102633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227" name="Shape 227"/>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1242751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Shape 232"/>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233" name="Shape 233"/>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0914481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Shape 239"/>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240" name="Shape 240"/>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0570676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246" name="Shape 246"/>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8945582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Shape 251"/>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252" name="Shape 252"/>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253" name="Shape 253"/>
          <p:cNvSpPr txBox="1">
            <a:spLocks noGrp="1"/>
          </p:cNvSpPr>
          <p:nvPr>
            <p:ph type="sldNum" idx="12"/>
          </p:nvPr>
        </p:nvSpPr>
        <p:spPr>
          <a:xfrm>
            <a:off x="3970937" y="8829967"/>
            <a:ext cx="3037839" cy="464820"/>
          </a:xfrm>
          <a:prstGeom prst="rect">
            <a:avLst/>
          </a:prstGeom>
        </p:spPr>
        <p:txBody>
          <a:bodyPr lIns="93162" tIns="46568" rIns="93162" bIns="46568" anchor="b" anchorCtr="0">
            <a:noAutofit/>
          </a:bodyPr>
          <a:lstStyle/>
          <a:p>
            <a:pPr>
              <a:buClr>
                <a:srgbClr val="000000"/>
              </a:buClr>
              <a:buSzPct val="25000"/>
            </a:pPr>
            <a:fld id="{00000000-1234-1234-1234-123412341234}" type="slidenum">
              <a:rPr lang="en-US"/>
              <a:pPr>
                <a:buClr>
                  <a:srgbClr val="000000"/>
                </a:buClr>
                <a:buSzPct val="25000"/>
              </a:pPr>
              <a:t>14</a:t>
            </a:fld>
            <a:endParaRPr lang="en-US"/>
          </a:p>
        </p:txBody>
      </p:sp>
    </p:spTree>
    <p:extLst>
      <p:ext uri="{BB962C8B-B14F-4D97-AF65-F5344CB8AC3E}">
        <p14:creationId xmlns:p14="http://schemas.microsoft.com/office/powerpoint/2010/main" val="37851286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Shape 260"/>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261" name="Shape 261"/>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6211314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Shape 268"/>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269" name="Shape 269"/>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0850509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Shape 274"/>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75" name="Shape 275"/>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endParaRPr/>
          </a:p>
        </p:txBody>
      </p:sp>
      <p:sp>
        <p:nvSpPr>
          <p:cNvPr id="276" name="Shape 276"/>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17</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063885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Shape 281"/>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282" name="Shape 282"/>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018240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174" name="Shape 174"/>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484104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80" name="Shape 180"/>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endParaRPr/>
          </a:p>
        </p:txBody>
      </p:sp>
      <p:sp>
        <p:nvSpPr>
          <p:cNvPr id="181" name="Shape 181"/>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3</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91822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187" name="Shape 187"/>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3460787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Shape 194"/>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195" name="Shape 195"/>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048748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1" name="Shape 201"/>
          <p:cNvSpPr txBox="1">
            <a:spLocks noGrp="1"/>
          </p:cNvSpPr>
          <p:nvPr>
            <p:ph type="body" idx="1"/>
          </p:nvPr>
        </p:nvSpPr>
        <p:spPr>
          <a:xfrm>
            <a:off x="701041" y="4415790"/>
            <a:ext cx="5608319" cy="4183380"/>
          </a:xfrm>
          <a:prstGeom prst="rect">
            <a:avLst/>
          </a:prstGeom>
          <a:noFill/>
          <a:ln>
            <a:noFill/>
          </a:ln>
        </p:spPr>
        <p:txBody>
          <a:bodyPr lIns="93162" tIns="46568" rIns="93162" bIns="46568" anchor="t" anchorCtr="0">
            <a:noAutofit/>
          </a:bodyPr>
          <a:lstStyle/>
          <a:p>
            <a:endParaRPr/>
          </a:p>
        </p:txBody>
      </p:sp>
      <p:sp>
        <p:nvSpPr>
          <p:cNvPr id="202" name="Shape 202"/>
          <p:cNvSpPr txBox="1">
            <a:spLocks noGrp="1"/>
          </p:cNvSpPr>
          <p:nvPr>
            <p:ph type="sldNum" idx="12"/>
          </p:nvPr>
        </p:nvSpPr>
        <p:spPr>
          <a:xfrm>
            <a:off x="3970937" y="8829967"/>
            <a:ext cx="3037839" cy="464820"/>
          </a:xfrm>
          <a:prstGeom prst="rect">
            <a:avLst/>
          </a:prstGeom>
          <a:noFill/>
          <a:ln>
            <a:noFill/>
          </a:ln>
        </p:spPr>
        <p:txBody>
          <a:bodyPr lIns="93162" tIns="46568" rIns="93162" bIns="46568" anchor="b" anchorCtr="0">
            <a:noAutofit/>
          </a:bodyPr>
          <a:lstStyle/>
          <a:p>
            <a:pPr algn="r">
              <a:buSzPct val="25000"/>
            </a:pPr>
            <a:fld id="{00000000-1234-1234-1234-123412341234}" type="slidenum">
              <a:rPr lang="en-US" sz="1200">
                <a:solidFill>
                  <a:schemeClr val="dk1"/>
                </a:solidFill>
                <a:latin typeface="Calibri"/>
                <a:ea typeface="Calibri"/>
                <a:cs typeface="Calibri"/>
                <a:sym typeface="Calibri"/>
              </a:rPr>
              <a:pPr algn="r">
                <a:buSzPct val="25000"/>
              </a:pPr>
              <a:t>6</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56794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208" name="Shape 208"/>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7311468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214" name="Shape 214"/>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635180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701041" y="4415790"/>
            <a:ext cx="5608319" cy="4183380"/>
          </a:xfrm>
          <a:prstGeom prst="rect">
            <a:avLst/>
          </a:prstGeom>
        </p:spPr>
        <p:txBody>
          <a:bodyPr lIns="93162" tIns="93162" rIns="93162" bIns="93162" anchor="t" anchorCtr="0">
            <a:noAutofit/>
          </a:bodyPr>
          <a:lstStyle/>
          <a:p>
            <a:endParaRPr/>
          </a:p>
        </p:txBody>
      </p:sp>
      <p:sp>
        <p:nvSpPr>
          <p:cNvPr id="220" name="Shape 220"/>
          <p:cNvSpPr>
            <a:spLocks noGrp="1" noRot="1" noChangeAspect="1"/>
          </p:cNvSpPr>
          <p:nvPr>
            <p:ph type="sldImg" idx="2"/>
          </p:nvPr>
        </p:nvSpPr>
        <p:spPr>
          <a:xfrm>
            <a:off x="1181100" y="696913"/>
            <a:ext cx="46482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005361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lt2"/>
        </a:solidFill>
        <a:effectLst/>
      </p:bgPr>
    </p:bg>
    <p:spTree>
      <p:nvGrpSpPr>
        <p:cNvPr id="1" name="Shape 23"/>
        <p:cNvGrpSpPr/>
        <p:nvPr/>
      </p:nvGrpSpPr>
      <p:grpSpPr>
        <a:xfrm>
          <a:off x="0" y="0"/>
          <a:ext cx="0" cy="0"/>
          <a:chOff x="0" y="0"/>
          <a:chExt cx="0" cy="0"/>
        </a:xfrm>
      </p:grpSpPr>
      <p:sp>
        <p:nvSpPr>
          <p:cNvPr id="24" name="Shape 24"/>
          <p:cNvSpPr/>
          <p:nvPr/>
        </p:nvSpPr>
        <p:spPr>
          <a:xfrm>
            <a:off x="0" y="6705600"/>
            <a:ext cx="9144000" cy="1523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25" name="Shape 25"/>
          <p:cNvSpPr/>
          <p:nvPr/>
        </p:nvSpPr>
        <p:spPr>
          <a:xfrm>
            <a:off x="8991600" y="3047"/>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26" name="Shape 26"/>
          <p:cNvSpPr/>
          <p:nvPr/>
        </p:nvSpPr>
        <p:spPr>
          <a:xfrm>
            <a:off x="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27" name="Shape 27"/>
          <p:cNvSpPr/>
          <p:nvPr/>
        </p:nvSpPr>
        <p:spPr>
          <a:xfrm>
            <a:off x="0" y="0"/>
            <a:ext cx="9144000" cy="25145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28" name="Shape 28"/>
          <p:cNvSpPr/>
          <p:nvPr/>
        </p:nvSpPr>
        <p:spPr>
          <a:xfrm>
            <a:off x="146304" y="6391655"/>
            <a:ext cx="8833103" cy="309562"/>
          </a:xfrm>
          <a:prstGeom prst="rect">
            <a:avLst/>
          </a:prstGeom>
          <a:solidFill>
            <a:schemeClr val="accent3"/>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29" name="Shape 29"/>
          <p:cNvSpPr txBox="1">
            <a:spLocks noGrp="1"/>
          </p:cNvSpPr>
          <p:nvPr>
            <p:ph type="subTitle" idx="1"/>
          </p:nvPr>
        </p:nvSpPr>
        <p:spPr>
          <a:xfrm>
            <a:off x="1371600" y="2819400"/>
            <a:ext cx="6400799" cy="1752600"/>
          </a:xfrm>
          <a:prstGeom prst="rect">
            <a:avLst/>
          </a:prstGeom>
          <a:noFill/>
          <a:ln>
            <a:noFill/>
          </a:ln>
        </p:spPr>
        <p:txBody>
          <a:bodyPr lIns="91425" tIns="91425" rIns="91425" bIns="91425" anchor="t" anchorCtr="0"/>
          <a:lstStyle>
            <a:lvl1pPr marL="0" marR="0" indent="0" algn="ctr" rtl="0">
              <a:spcBef>
                <a:spcPts val="320"/>
              </a:spcBef>
              <a:buClr>
                <a:schemeClr val="accent1"/>
              </a:buClr>
              <a:buFont typeface="Noto Sans Symbols"/>
              <a:buNone/>
              <a:defRPr sz="1600" b="1" i="0" u="none" strike="noStrike" cap="none" baseline="0">
                <a:solidFill>
                  <a:schemeClr val="dk2"/>
                </a:solidFill>
                <a:latin typeface="Georgia"/>
                <a:ea typeface="Georgia"/>
                <a:cs typeface="Georgia"/>
                <a:sym typeface="Georgia"/>
              </a:defRPr>
            </a:lvl1pPr>
            <a:lvl2pPr marL="457200" marR="0" indent="0" algn="ctr" rtl="0">
              <a:spcBef>
                <a:spcPts val="440"/>
              </a:spcBef>
              <a:buClr>
                <a:schemeClr val="accent2"/>
              </a:buClr>
              <a:buFont typeface="Noto Sans Symbols"/>
              <a:buNone/>
              <a:defRPr sz="2200" b="0" i="0" u="none" strike="noStrike" cap="none" baseline="0">
                <a:solidFill>
                  <a:schemeClr val="dk2"/>
                </a:solidFill>
                <a:latin typeface="Georgia"/>
                <a:ea typeface="Georgia"/>
                <a:cs typeface="Georgia"/>
                <a:sym typeface="Georgia"/>
              </a:defRPr>
            </a:lvl2pPr>
            <a:lvl3pPr marL="914400" marR="0" indent="0" algn="ctr" rtl="0">
              <a:spcBef>
                <a:spcPts val="400"/>
              </a:spcBef>
              <a:buClr>
                <a:schemeClr val="accent3"/>
              </a:buClr>
              <a:buFont typeface="Noto Sans Symbols"/>
              <a:buNone/>
              <a:defRPr sz="2000" b="0" i="0" u="none" strike="noStrike" cap="none" baseline="0">
                <a:solidFill>
                  <a:schemeClr val="dk1"/>
                </a:solidFill>
                <a:latin typeface="Georgia"/>
                <a:ea typeface="Georgia"/>
                <a:cs typeface="Georgia"/>
                <a:sym typeface="Georgia"/>
              </a:defRPr>
            </a:lvl3pPr>
            <a:lvl4pPr marL="1371600" marR="0" indent="0" algn="ctr" rtl="0">
              <a:spcBef>
                <a:spcPts val="400"/>
              </a:spcBef>
              <a:buClr>
                <a:schemeClr val="accent4"/>
              </a:buClr>
              <a:buFont typeface="Noto Sans Symbols"/>
              <a:buNone/>
              <a:defRPr sz="2000" b="0" i="0" u="none" strike="noStrike" cap="none" baseline="0">
                <a:solidFill>
                  <a:schemeClr val="dk2"/>
                </a:solidFill>
                <a:latin typeface="Georgia"/>
                <a:ea typeface="Georgia"/>
                <a:cs typeface="Georgia"/>
                <a:sym typeface="Georgia"/>
              </a:defRPr>
            </a:lvl4pPr>
            <a:lvl5pPr marL="1828800" marR="0" indent="0" algn="ctr" rtl="0">
              <a:spcBef>
                <a:spcPts val="360"/>
              </a:spcBef>
              <a:buClr>
                <a:schemeClr val="accent5"/>
              </a:buClr>
              <a:buFont typeface="Georgia"/>
              <a:buNone/>
              <a:defRPr sz="1800" b="0" i="0" u="none" strike="noStrike" cap="none" baseline="0">
                <a:solidFill>
                  <a:schemeClr val="dk1"/>
                </a:solidFill>
                <a:latin typeface="Georgia"/>
                <a:ea typeface="Georgia"/>
                <a:cs typeface="Georgia"/>
                <a:sym typeface="Georgia"/>
              </a:defRPr>
            </a:lvl5pPr>
            <a:lvl6pPr marL="2286000" marR="0" indent="0" algn="ctr" rtl="0">
              <a:spcBef>
                <a:spcPts val="360"/>
              </a:spcBef>
              <a:buClr>
                <a:schemeClr val="accent6"/>
              </a:buClr>
              <a:buFont typeface="Noto Sans Symbols"/>
              <a:buNone/>
              <a:defRPr sz="1800" b="0" i="0" u="none" strike="noStrike" cap="none" baseline="0">
                <a:solidFill>
                  <a:schemeClr val="dk1"/>
                </a:solidFill>
                <a:latin typeface="Georgia"/>
                <a:ea typeface="Georgia"/>
                <a:cs typeface="Georgia"/>
                <a:sym typeface="Georgia"/>
              </a:defRPr>
            </a:lvl6pPr>
            <a:lvl7pPr marL="2743200" marR="0" indent="0" algn="ctr" rtl="0">
              <a:spcBef>
                <a:spcPts val="320"/>
              </a:spcBef>
              <a:buClr>
                <a:srgbClr val="B75640"/>
              </a:buClr>
              <a:buFont typeface="Georgia"/>
              <a:buNone/>
              <a:defRPr sz="1600" b="0" i="0" u="none" strike="noStrike" cap="none" baseline="0">
                <a:solidFill>
                  <a:schemeClr val="dk1"/>
                </a:solidFill>
                <a:latin typeface="Georgia"/>
                <a:ea typeface="Georgia"/>
                <a:cs typeface="Georgia"/>
                <a:sym typeface="Georgia"/>
              </a:defRPr>
            </a:lvl7pPr>
            <a:lvl8pPr marL="3200400" marR="0" indent="0" algn="ctr" rtl="0">
              <a:spcBef>
                <a:spcPts val="320"/>
              </a:spcBef>
              <a:buClr>
                <a:srgbClr val="7A6B62"/>
              </a:buClr>
              <a:buFont typeface="Georgia"/>
              <a:buNone/>
              <a:defRPr sz="1600" b="0" i="0" u="none" strike="noStrike" cap="none" baseline="0">
                <a:solidFill>
                  <a:schemeClr val="dk1"/>
                </a:solidFill>
                <a:latin typeface="Georgia"/>
                <a:ea typeface="Georgia"/>
                <a:cs typeface="Georgia"/>
                <a:sym typeface="Georgia"/>
              </a:defRPr>
            </a:lvl8pPr>
            <a:lvl9pPr marL="3657600" marR="0" indent="0" algn="ctr" rtl="0">
              <a:spcBef>
                <a:spcPts val="280"/>
              </a:spcBef>
              <a:buClr>
                <a:srgbClr val="B29D00"/>
              </a:buClr>
              <a:buFont typeface="Georgia"/>
              <a:buNone/>
              <a:defRPr sz="1400" b="0" i="0" u="none" strike="noStrike" cap="none" baseline="0">
                <a:solidFill>
                  <a:schemeClr val="dk1"/>
                </a:solidFill>
                <a:latin typeface="Georgia"/>
                <a:ea typeface="Georgia"/>
                <a:cs typeface="Georgia"/>
                <a:sym typeface="Georgia"/>
              </a:defRPr>
            </a:lvl9pPr>
          </a:lstStyle>
          <a:p>
            <a:endParaRPr/>
          </a:p>
        </p:txBody>
      </p:sp>
      <p:sp>
        <p:nvSpPr>
          <p:cNvPr id="30" name="Shape 30"/>
          <p:cNvSpPr txBox="1">
            <a:spLocks noGrp="1"/>
          </p:cNvSpPr>
          <p:nvPr>
            <p:ph type="dt" idx="10"/>
          </p:nvPr>
        </p:nvSpPr>
        <p:spPr>
          <a:xfrm>
            <a:off x="5791200" y="6404983"/>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31" name="Shape 31"/>
          <p:cNvSpPr txBox="1">
            <a:spLocks noGrp="1"/>
          </p:cNvSpPr>
          <p:nvPr>
            <p:ph type="ftr" idx="11"/>
          </p:nvPr>
        </p:nvSpPr>
        <p:spPr>
          <a:xfrm>
            <a:off x="304800" y="6410848"/>
            <a:ext cx="3581399"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cxnSp>
        <p:nvCxnSpPr>
          <p:cNvPr id="32" name="Shape 32"/>
          <p:cNvCxnSpPr/>
          <p:nvPr/>
        </p:nvCxnSpPr>
        <p:spPr>
          <a:xfrm>
            <a:off x="155447" y="2420111"/>
            <a:ext cx="8833103" cy="0"/>
          </a:xfrm>
          <a:prstGeom prst="straightConnector1">
            <a:avLst/>
          </a:prstGeom>
          <a:noFill/>
          <a:ln w="11425" cap="flat" cmpd="sng">
            <a:solidFill>
              <a:srgbClr val="7A9798"/>
            </a:solidFill>
            <a:prstDash val="dash"/>
            <a:round/>
            <a:headEnd type="none" w="med" len="med"/>
            <a:tailEnd type="none" w="med" len="med"/>
          </a:ln>
        </p:spPr>
      </p:cxnSp>
      <p:sp>
        <p:nvSpPr>
          <p:cNvPr id="33" name="Shape 33"/>
          <p:cNvSpPr/>
          <p:nvPr/>
        </p:nvSpPr>
        <p:spPr>
          <a:xfrm>
            <a:off x="152400" y="152400"/>
            <a:ext cx="8833103" cy="6547104"/>
          </a:xfrm>
          <a:prstGeom prst="rect">
            <a:avLst/>
          </a:prstGeom>
          <a:noFill/>
          <a:ln w="9525" cap="flat" cmpd="sng">
            <a:solidFill>
              <a:srgbClr val="7A9798"/>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34" name="Shape 34"/>
          <p:cNvSpPr/>
          <p:nvPr/>
        </p:nvSpPr>
        <p:spPr>
          <a:xfrm>
            <a:off x="4267200" y="2115311"/>
            <a:ext cx="609599" cy="609599"/>
          </a:xfrm>
          <a:prstGeom prst="ellipse">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35" name="Shape 35"/>
          <p:cNvSpPr/>
          <p:nvPr/>
        </p:nvSpPr>
        <p:spPr>
          <a:xfrm>
            <a:off x="4361687" y="2209800"/>
            <a:ext cx="420624" cy="420624"/>
          </a:xfrm>
          <a:prstGeom prst="ellipse">
            <a:avLst/>
          </a:prstGeom>
          <a:solidFill>
            <a:srgbClr val="FFFFFF"/>
          </a:solidFill>
          <a:ln w="50800" cap="rnd" cmpd="dbl">
            <a:solidFill>
              <a:srgbClr val="7A9798"/>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36" name="Shape 36"/>
          <p:cNvSpPr txBox="1">
            <a:spLocks noGrp="1"/>
          </p:cNvSpPr>
          <p:nvPr>
            <p:ph type="sldNum" idx="12"/>
          </p:nvPr>
        </p:nvSpPr>
        <p:spPr>
          <a:xfrm>
            <a:off x="4343400" y="2199450"/>
            <a:ext cx="457200"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7A9798"/>
                </a:solidFill>
                <a:latin typeface="Georgia"/>
                <a:ea typeface="Georgia"/>
                <a:cs typeface="Georgia"/>
                <a:sym typeface="Georgia"/>
              </a:rPr>
              <a:t>‹#›</a:t>
            </a:fld>
            <a:endParaRPr lang="en-US" sz="1600" b="0" i="0" u="none" strike="noStrike" cap="none" baseline="0">
              <a:solidFill>
                <a:srgbClr val="7A9798"/>
              </a:solidFill>
              <a:latin typeface="Georgia"/>
              <a:ea typeface="Georgia"/>
              <a:cs typeface="Georgia"/>
              <a:sym typeface="Georgia"/>
            </a:endParaRPr>
          </a:p>
        </p:txBody>
      </p:sp>
      <p:sp>
        <p:nvSpPr>
          <p:cNvPr id="37" name="Shape 37"/>
          <p:cNvSpPr txBox="1">
            <a:spLocks noGrp="1"/>
          </p:cNvSpPr>
          <p:nvPr>
            <p:ph type="ctrTitle"/>
          </p:nvPr>
        </p:nvSpPr>
        <p:spPr>
          <a:xfrm>
            <a:off x="685800" y="381000"/>
            <a:ext cx="7772400" cy="1752600"/>
          </a:xfrm>
          <a:prstGeom prst="rect">
            <a:avLst/>
          </a:prstGeom>
          <a:noFill/>
          <a:ln>
            <a:noFill/>
          </a:ln>
        </p:spPr>
        <p:txBody>
          <a:bodyPr lIns="91425" tIns="91425" rIns="91425" bIns="91425" anchor="b" anchorCtr="0"/>
          <a:lstStyle>
            <a:lvl1pPr marL="0" marR="0" indent="0" algn="ctr" rtl="0">
              <a:spcBef>
                <a:spcPts val="0"/>
              </a:spcBef>
              <a:buClr>
                <a:schemeClr val="accent1"/>
              </a:buClr>
              <a:buFont typeface="Georgia"/>
              <a:buNone/>
              <a:defRPr sz="4200" b="0" i="0" u="none" strike="noStrike" cap="none" baseline="0">
                <a:solidFill>
                  <a:schemeClr val="accent1"/>
                </a:solidFill>
                <a:latin typeface="Georgia"/>
                <a:ea typeface="Georgia"/>
                <a:cs typeface="Georgia"/>
                <a:sym typeface="Georgia"/>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bg>
      <p:bgPr>
        <a:solidFill>
          <a:schemeClr val="lt2"/>
        </a:solidFill>
        <a:effectLst/>
      </p:bgPr>
    </p:bg>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301752" y="228600"/>
            <a:ext cx="8534399" cy="758951"/>
          </a:xfrm>
          <a:prstGeom prst="rect">
            <a:avLst/>
          </a:prstGeom>
          <a:noFill/>
          <a:ln>
            <a:noFill/>
          </a:ln>
        </p:spPr>
        <p:txBody>
          <a:bodyPr lIns="91425" tIns="91425" rIns="91425" bIns="91425" anchor="b" anchorCtr="0"/>
          <a:lstStyle>
            <a:lvl1pPr algn="ctr" rtl="0">
              <a:spcBef>
                <a:spcPts val="0"/>
              </a:spcBef>
              <a:buClr>
                <a:srgbClr val="7A9798"/>
              </a:buClr>
              <a:buFont typeface="Georgia"/>
              <a:buNone/>
              <a:defRPr sz="3300">
                <a:solidFill>
                  <a:srgbClr val="7A9798"/>
                </a:solidFill>
                <a:latin typeface="Georgia"/>
                <a:ea typeface="Georgia"/>
                <a:cs typeface="Georgia"/>
                <a:sym typeface="Georgia"/>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42" name="Shape 142"/>
          <p:cNvSpPr txBox="1">
            <a:spLocks noGrp="1"/>
          </p:cNvSpPr>
          <p:nvPr>
            <p:ph type="body" idx="1"/>
          </p:nvPr>
        </p:nvSpPr>
        <p:spPr>
          <a:xfrm rot="5400000">
            <a:off x="2269236" y="-443483"/>
            <a:ext cx="4599431" cy="8534399"/>
          </a:xfrm>
          <a:prstGeom prst="rect">
            <a:avLst/>
          </a:prstGeom>
          <a:noFill/>
          <a:ln>
            <a:noFill/>
          </a:ln>
        </p:spPr>
        <p:txBody>
          <a:bodyPr lIns="91425" tIns="91425" rIns="91425" bIns="91425" anchor="t" anchorCtr="0"/>
          <a:lstStyle>
            <a:lvl1pPr marL="274320" indent="-128587" algn="l" rtl="0">
              <a:spcBef>
                <a:spcPts val="540"/>
              </a:spcBef>
              <a:buClr>
                <a:schemeClr val="accent1"/>
              </a:buClr>
              <a:buFont typeface="Noto Sans Symbols"/>
              <a:buChar char="●"/>
              <a:defRPr sz="2700">
                <a:solidFill>
                  <a:schemeClr val="dk1"/>
                </a:solidFill>
                <a:latin typeface="Georgia"/>
                <a:ea typeface="Georgia"/>
                <a:cs typeface="Georgia"/>
                <a:sym typeface="Georgia"/>
              </a:defRPr>
            </a:lvl1pPr>
            <a:lvl2pPr marL="548640" indent="-184150" algn="l" rtl="0">
              <a:spcBef>
                <a:spcPts val="440"/>
              </a:spcBef>
              <a:buClr>
                <a:schemeClr val="accent2"/>
              </a:buClr>
              <a:buFont typeface="Noto Sans Symbols"/>
              <a:buChar char="○"/>
              <a:defRPr sz="2200">
                <a:solidFill>
                  <a:schemeClr val="dk2"/>
                </a:solidFill>
                <a:latin typeface="Georgia"/>
                <a:ea typeface="Georgia"/>
                <a:cs typeface="Georgia"/>
                <a:sym typeface="Georgia"/>
              </a:defRPr>
            </a:lvl2pPr>
            <a:lvl3pPr marL="822960" indent="-143510" algn="l" rtl="0">
              <a:spcBef>
                <a:spcPts val="400"/>
              </a:spcBef>
              <a:buClr>
                <a:schemeClr val="accent3"/>
              </a:buClr>
              <a:buFont typeface="Noto Sans Symbols"/>
              <a:buChar char="•"/>
              <a:defRPr sz="2000">
                <a:solidFill>
                  <a:schemeClr val="dk1"/>
                </a:solidFill>
                <a:latin typeface="Georgia"/>
                <a:ea typeface="Georgia"/>
                <a:cs typeface="Georgia"/>
                <a:sym typeface="Georgia"/>
              </a:defRPr>
            </a:lvl3pPr>
            <a:lvl4pPr marL="1097280" indent="-144780" algn="l" rtl="0">
              <a:spcBef>
                <a:spcPts val="400"/>
              </a:spcBef>
              <a:buClr>
                <a:schemeClr val="accent4"/>
              </a:buClr>
              <a:buFont typeface="Noto Sans Symbols"/>
              <a:buChar char="•"/>
              <a:defRPr sz="2000">
                <a:solidFill>
                  <a:schemeClr val="dk2"/>
                </a:solidFill>
                <a:latin typeface="Georgia"/>
                <a:ea typeface="Georgia"/>
                <a:cs typeface="Georgia"/>
                <a:sym typeface="Georgia"/>
              </a:defRPr>
            </a:lvl4pPr>
            <a:lvl5pPr marL="1371600" indent="-114300" algn="l" rtl="0">
              <a:spcBef>
                <a:spcPts val="360"/>
              </a:spcBef>
              <a:buClr>
                <a:schemeClr val="accent5"/>
              </a:buClr>
              <a:buFont typeface="Georgia"/>
              <a:buChar char="•"/>
              <a:defRPr sz="1800">
                <a:solidFill>
                  <a:schemeClr val="dk1"/>
                </a:solidFill>
                <a:latin typeface="Georgia"/>
                <a:ea typeface="Georgia"/>
                <a:cs typeface="Georgia"/>
                <a:sym typeface="Georgia"/>
              </a:defRPr>
            </a:lvl5pPr>
            <a:lvl6pPr marL="1645920" indent="-93980" algn="l" rtl="0">
              <a:spcBef>
                <a:spcPts val="360"/>
              </a:spcBef>
              <a:buClr>
                <a:schemeClr val="accent6"/>
              </a:buClr>
              <a:buFont typeface="Noto Sans Symbols"/>
              <a:buChar char="●"/>
              <a:defRPr sz="1800">
                <a:solidFill>
                  <a:schemeClr val="dk1"/>
                </a:solidFill>
                <a:latin typeface="Georgia"/>
                <a:ea typeface="Georgia"/>
                <a:cs typeface="Georgia"/>
                <a:sym typeface="Georgia"/>
              </a:defRPr>
            </a:lvl6pPr>
            <a:lvl7pPr marL="1920240" indent="-101600" algn="l" rtl="0">
              <a:spcBef>
                <a:spcPts val="320"/>
              </a:spcBef>
              <a:buClr>
                <a:srgbClr val="B75640"/>
              </a:buClr>
              <a:buFont typeface="Georgia"/>
              <a:buChar char="•"/>
              <a:defRPr sz="1600" baseline="0">
                <a:solidFill>
                  <a:schemeClr val="dk1"/>
                </a:solidFill>
                <a:latin typeface="Georgia"/>
                <a:ea typeface="Georgia"/>
                <a:cs typeface="Georgia"/>
                <a:sym typeface="Georgia"/>
              </a:defRPr>
            </a:lvl7pPr>
            <a:lvl8pPr marL="2103120" indent="-83820" algn="l" rtl="0">
              <a:spcBef>
                <a:spcPts val="320"/>
              </a:spcBef>
              <a:buClr>
                <a:srgbClr val="7A6B62"/>
              </a:buClr>
              <a:buFont typeface="Georgia"/>
              <a:buChar char="•"/>
              <a:defRPr sz="1600">
                <a:solidFill>
                  <a:schemeClr val="dk1"/>
                </a:solidFill>
                <a:latin typeface="Georgia"/>
                <a:ea typeface="Georgia"/>
                <a:cs typeface="Georgia"/>
                <a:sym typeface="Georgia"/>
              </a:defRPr>
            </a:lvl8pPr>
            <a:lvl9pPr marL="2377440" indent="-113029" algn="l" rtl="0">
              <a:spcBef>
                <a:spcPts val="280"/>
              </a:spcBef>
              <a:buClr>
                <a:srgbClr val="B29D00"/>
              </a:buClr>
              <a:buFont typeface="Georgia"/>
              <a:buChar char="•"/>
              <a:defRPr sz="1400" cap="none" baseline="0">
                <a:solidFill>
                  <a:schemeClr val="dk1"/>
                </a:solidFill>
                <a:latin typeface="Georgia"/>
                <a:ea typeface="Georgia"/>
                <a:cs typeface="Georgia"/>
                <a:sym typeface="Georgia"/>
              </a:defRPr>
            </a:lvl9pPr>
          </a:lstStyle>
          <a:p>
            <a:endParaRPr/>
          </a:p>
        </p:txBody>
      </p:sp>
      <p:sp>
        <p:nvSpPr>
          <p:cNvPr id="143" name="Shape 143"/>
          <p:cNvSpPr txBox="1">
            <a:spLocks noGrp="1"/>
          </p:cNvSpPr>
          <p:nvPr>
            <p:ph type="dt" idx="10"/>
          </p:nvPr>
        </p:nvSpPr>
        <p:spPr>
          <a:xfrm>
            <a:off x="5791200" y="6404983"/>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144" name="Shape 144"/>
          <p:cNvSpPr txBox="1">
            <a:spLocks noGrp="1"/>
          </p:cNvSpPr>
          <p:nvPr>
            <p:ph type="ftr" idx="11"/>
          </p:nvPr>
        </p:nvSpPr>
        <p:spPr>
          <a:xfrm>
            <a:off x="304800" y="6410848"/>
            <a:ext cx="3581399"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145" name="Shape 145"/>
          <p:cNvSpPr txBox="1">
            <a:spLocks noGrp="1"/>
          </p:cNvSpPr>
          <p:nvPr>
            <p:ph type="sldNum" idx="12"/>
          </p:nvPr>
        </p:nvSpPr>
        <p:spPr>
          <a:xfrm>
            <a:off x="4343400" y="1040174"/>
            <a:ext cx="457200"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7A9798"/>
                </a:solidFill>
                <a:latin typeface="Georgia"/>
                <a:ea typeface="Georgia"/>
                <a:cs typeface="Georgia"/>
                <a:sym typeface="Georgia"/>
              </a:rPr>
              <a:t>‹#›</a:t>
            </a:fld>
            <a:endParaRPr lang="en-US" sz="1600" b="0" i="0" u="none" strike="noStrike" cap="none" baseline="0">
              <a:solidFill>
                <a:srgbClr val="7A9798"/>
              </a:solidFill>
              <a:latin typeface="Georgia"/>
              <a:ea typeface="Georgia"/>
              <a:cs typeface="Georgia"/>
              <a:sym typeface="Georgi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bg>
      <p:bgPr>
        <a:solidFill>
          <a:schemeClr val="lt2"/>
        </a:solidFill>
        <a:effectLst/>
      </p:bgPr>
    </p:bg>
    <p:spTree>
      <p:nvGrpSpPr>
        <p:cNvPr id="1" name="Shape 146"/>
        <p:cNvGrpSpPr/>
        <p:nvPr/>
      </p:nvGrpSpPr>
      <p:grpSpPr>
        <a:xfrm>
          <a:off x="0" y="0"/>
          <a:ext cx="0" cy="0"/>
          <a:chOff x="0" y="0"/>
          <a:chExt cx="0" cy="0"/>
        </a:xfrm>
      </p:grpSpPr>
      <p:sp>
        <p:nvSpPr>
          <p:cNvPr id="147" name="Shape 147"/>
          <p:cNvSpPr/>
          <p:nvPr/>
        </p:nvSpPr>
        <p:spPr>
          <a:xfrm>
            <a:off x="0" y="6705600"/>
            <a:ext cx="9144000" cy="1523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48" name="Shape 148"/>
          <p:cNvSpPr/>
          <p:nvPr/>
        </p:nvSpPr>
        <p:spPr>
          <a:xfrm>
            <a:off x="7010400" y="0"/>
            <a:ext cx="21335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49" name="Shape 149"/>
          <p:cNvSpPr/>
          <p:nvPr/>
        </p:nvSpPr>
        <p:spPr>
          <a:xfrm>
            <a:off x="0" y="0"/>
            <a:ext cx="9144000" cy="155448"/>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50" name="Shape 150"/>
          <p:cNvSpPr/>
          <p:nvPr/>
        </p:nvSpPr>
        <p:spPr>
          <a:xfrm>
            <a:off x="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51" name="Shape 151"/>
          <p:cNvSpPr/>
          <p:nvPr/>
        </p:nvSpPr>
        <p:spPr>
          <a:xfrm>
            <a:off x="146304" y="6391655"/>
            <a:ext cx="8833103" cy="309562"/>
          </a:xfrm>
          <a:prstGeom prst="rect">
            <a:avLst/>
          </a:prstGeom>
          <a:solidFill>
            <a:schemeClr val="accent3"/>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52" name="Shape 152"/>
          <p:cNvSpPr/>
          <p:nvPr/>
        </p:nvSpPr>
        <p:spPr>
          <a:xfrm>
            <a:off x="152400" y="155447"/>
            <a:ext cx="8833103" cy="6547104"/>
          </a:xfrm>
          <a:prstGeom prst="rect">
            <a:avLst/>
          </a:prstGeom>
          <a:noFill/>
          <a:ln w="9525" cap="flat" cmpd="sng">
            <a:solidFill>
              <a:srgbClr val="7A9798"/>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cxnSp>
        <p:nvCxnSpPr>
          <p:cNvPr id="153" name="Shape 153"/>
          <p:cNvCxnSpPr/>
          <p:nvPr/>
        </p:nvCxnSpPr>
        <p:spPr>
          <a:xfrm rot="5400000">
            <a:off x="4021835" y="3278124"/>
            <a:ext cx="6245352" cy="0"/>
          </a:xfrm>
          <a:prstGeom prst="straightConnector1">
            <a:avLst/>
          </a:prstGeom>
          <a:noFill/>
          <a:ln w="9525" cap="flat" cmpd="sng">
            <a:solidFill>
              <a:srgbClr val="7A9798"/>
            </a:solidFill>
            <a:prstDash val="dash"/>
            <a:round/>
            <a:headEnd type="none" w="med" len="med"/>
            <a:tailEnd type="none" w="med" len="med"/>
          </a:ln>
        </p:spPr>
      </p:cxnSp>
      <p:sp>
        <p:nvSpPr>
          <p:cNvPr id="154" name="Shape 154"/>
          <p:cNvSpPr/>
          <p:nvPr/>
        </p:nvSpPr>
        <p:spPr>
          <a:xfrm>
            <a:off x="6839711" y="2925763"/>
            <a:ext cx="609599" cy="609599"/>
          </a:xfrm>
          <a:prstGeom prst="ellipse">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155" name="Shape 155"/>
          <p:cNvSpPr/>
          <p:nvPr/>
        </p:nvSpPr>
        <p:spPr>
          <a:xfrm>
            <a:off x="6934200" y="3020250"/>
            <a:ext cx="420624" cy="420624"/>
          </a:xfrm>
          <a:prstGeom prst="ellipse">
            <a:avLst/>
          </a:prstGeom>
          <a:solidFill>
            <a:srgbClr val="FFFFFF"/>
          </a:solidFill>
          <a:ln w="50800" cap="rnd" cmpd="dbl">
            <a:solidFill>
              <a:srgbClr val="7A9798"/>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156" name="Shape 156"/>
          <p:cNvSpPr txBox="1">
            <a:spLocks noGrp="1"/>
          </p:cNvSpPr>
          <p:nvPr>
            <p:ph type="sldNum" idx="12"/>
          </p:nvPr>
        </p:nvSpPr>
        <p:spPr>
          <a:xfrm>
            <a:off x="6915911" y="3009900"/>
            <a:ext cx="457200"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7A9798"/>
                </a:solidFill>
                <a:latin typeface="Georgia"/>
                <a:ea typeface="Georgia"/>
                <a:cs typeface="Georgia"/>
                <a:sym typeface="Georgia"/>
              </a:rPr>
              <a:t>‹#›</a:t>
            </a:fld>
            <a:endParaRPr lang="en-US" sz="1600" b="0" i="0" u="none" strike="noStrike" cap="none" baseline="0">
              <a:solidFill>
                <a:srgbClr val="7A9798"/>
              </a:solidFill>
              <a:latin typeface="Georgia"/>
              <a:ea typeface="Georgia"/>
              <a:cs typeface="Georgia"/>
              <a:sym typeface="Georgia"/>
            </a:endParaRPr>
          </a:p>
        </p:txBody>
      </p:sp>
      <p:sp>
        <p:nvSpPr>
          <p:cNvPr id="157" name="Shape 157"/>
          <p:cNvSpPr txBox="1">
            <a:spLocks noGrp="1"/>
          </p:cNvSpPr>
          <p:nvPr>
            <p:ph type="body" idx="1"/>
          </p:nvPr>
        </p:nvSpPr>
        <p:spPr>
          <a:xfrm rot="5400000">
            <a:off x="670716" y="-61117"/>
            <a:ext cx="5821365" cy="6553200"/>
          </a:xfrm>
          <a:prstGeom prst="rect">
            <a:avLst/>
          </a:prstGeom>
          <a:noFill/>
          <a:ln>
            <a:noFill/>
          </a:ln>
        </p:spPr>
        <p:txBody>
          <a:bodyPr lIns="91425" tIns="91425" rIns="91425" bIns="91425" anchor="t" anchorCtr="0"/>
          <a:lstStyle>
            <a:lvl1pPr marL="274320" indent="-128587" algn="l" rtl="0">
              <a:spcBef>
                <a:spcPts val="540"/>
              </a:spcBef>
              <a:buClr>
                <a:schemeClr val="accent1"/>
              </a:buClr>
              <a:buFont typeface="Noto Sans Symbols"/>
              <a:buChar char="●"/>
              <a:defRPr sz="2700">
                <a:solidFill>
                  <a:schemeClr val="dk1"/>
                </a:solidFill>
                <a:latin typeface="Georgia"/>
                <a:ea typeface="Georgia"/>
                <a:cs typeface="Georgia"/>
                <a:sym typeface="Georgia"/>
              </a:defRPr>
            </a:lvl1pPr>
            <a:lvl2pPr marL="548640" indent="-184150" algn="l" rtl="0">
              <a:spcBef>
                <a:spcPts val="440"/>
              </a:spcBef>
              <a:buClr>
                <a:schemeClr val="accent2"/>
              </a:buClr>
              <a:buFont typeface="Noto Sans Symbols"/>
              <a:buChar char="○"/>
              <a:defRPr sz="2200">
                <a:solidFill>
                  <a:schemeClr val="dk2"/>
                </a:solidFill>
                <a:latin typeface="Georgia"/>
                <a:ea typeface="Georgia"/>
                <a:cs typeface="Georgia"/>
                <a:sym typeface="Georgia"/>
              </a:defRPr>
            </a:lvl2pPr>
            <a:lvl3pPr marL="822960" indent="-143510" algn="l" rtl="0">
              <a:spcBef>
                <a:spcPts val="400"/>
              </a:spcBef>
              <a:buClr>
                <a:schemeClr val="accent3"/>
              </a:buClr>
              <a:buFont typeface="Noto Sans Symbols"/>
              <a:buChar char="•"/>
              <a:defRPr sz="2000">
                <a:solidFill>
                  <a:schemeClr val="dk1"/>
                </a:solidFill>
                <a:latin typeface="Georgia"/>
                <a:ea typeface="Georgia"/>
                <a:cs typeface="Georgia"/>
                <a:sym typeface="Georgia"/>
              </a:defRPr>
            </a:lvl3pPr>
            <a:lvl4pPr marL="1097280" indent="-144780" algn="l" rtl="0">
              <a:spcBef>
                <a:spcPts val="400"/>
              </a:spcBef>
              <a:buClr>
                <a:schemeClr val="accent4"/>
              </a:buClr>
              <a:buFont typeface="Noto Sans Symbols"/>
              <a:buChar char="•"/>
              <a:defRPr sz="2000">
                <a:solidFill>
                  <a:schemeClr val="dk2"/>
                </a:solidFill>
                <a:latin typeface="Georgia"/>
                <a:ea typeface="Georgia"/>
                <a:cs typeface="Georgia"/>
                <a:sym typeface="Georgia"/>
              </a:defRPr>
            </a:lvl4pPr>
            <a:lvl5pPr marL="1371600" indent="-114300" algn="l" rtl="0">
              <a:spcBef>
                <a:spcPts val="360"/>
              </a:spcBef>
              <a:buClr>
                <a:schemeClr val="accent5"/>
              </a:buClr>
              <a:buFont typeface="Georgia"/>
              <a:buChar char="•"/>
              <a:defRPr sz="1800">
                <a:solidFill>
                  <a:schemeClr val="dk1"/>
                </a:solidFill>
                <a:latin typeface="Georgia"/>
                <a:ea typeface="Georgia"/>
                <a:cs typeface="Georgia"/>
                <a:sym typeface="Georgia"/>
              </a:defRPr>
            </a:lvl5pPr>
            <a:lvl6pPr marL="1645920" indent="-93980" algn="l" rtl="0">
              <a:spcBef>
                <a:spcPts val="360"/>
              </a:spcBef>
              <a:buClr>
                <a:schemeClr val="accent6"/>
              </a:buClr>
              <a:buFont typeface="Noto Sans Symbols"/>
              <a:buChar char="●"/>
              <a:defRPr sz="1800">
                <a:solidFill>
                  <a:schemeClr val="dk1"/>
                </a:solidFill>
                <a:latin typeface="Georgia"/>
                <a:ea typeface="Georgia"/>
                <a:cs typeface="Georgia"/>
                <a:sym typeface="Georgia"/>
              </a:defRPr>
            </a:lvl6pPr>
            <a:lvl7pPr marL="1920240" indent="-101600" algn="l" rtl="0">
              <a:spcBef>
                <a:spcPts val="320"/>
              </a:spcBef>
              <a:buClr>
                <a:srgbClr val="B75640"/>
              </a:buClr>
              <a:buFont typeface="Georgia"/>
              <a:buChar char="•"/>
              <a:defRPr sz="1600" baseline="0">
                <a:solidFill>
                  <a:schemeClr val="dk1"/>
                </a:solidFill>
                <a:latin typeface="Georgia"/>
                <a:ea typeface="Georgia"/>
                <a:cs typeface="Georgia"/>
                <a:sym typeface="Georgia"/>
              </a:defRPr>
            </a:lvl7pPr>
            <a:lvl8pPr marL="2103120" indent="-83820" algn="l" rtl="0">
              <a:spcBef>
                <a:spcPts val="320"/>
              </a:spcBef>
              <a:buClr>
                <a:srgbClr val="7A6B62"/>
              </a:buClr>
              <a:buFont typeface="Georgia"/>
              <a:buChar char="•"/>
              <a:defRPr sz="1600">
                <a:solidFill>
                  <a:schemeClr val="dk1"/>
                </a:solidFill>
                <a:latin typeface="Georgia"/>
                <a:ea typeface="Georgia"/>
                <a:cs typeface="Georgia"/>
                <a:sym typeface="Georgia"/>
              </a:defRPr>
            </a:lvl8pPr>
            <a:lvl9pPr marL="2377440" indent="-113029" algn="l" rtl="0">
              <a:spcBef>
                <a:spcPts val="280"/>
              </a:spcBef>
              <a:buClr>
                <a:srgbClr val="B29D00"/>
              </a:buClr>
              <a:buFont typeface="Georgia"/>
              <a:buChar char="•"/>
              <a:defRPr sz="1400" cap="none" baseline="0">
                <a:solidFill>
                  <a:schemeClr val="dk1"/>
                </a:solidFill>
                <a:latin typeface="Georgia"/>
                <a:ea typeface="Georgia"/>
                <a:cs typeface="Georgia"/>
                <a:sym typeface="Georgia"/>
              </a:defRPr>
            </a:lvl9pPr>
          </a:lstStyle>
          <a:p>
            <a:endParaRPr/>
          </a:p>
        </p:txBody>
      </p:sp>
      <p:sp>
        <p:nvSpPr>
          <p:cNvPr id="158" name="Shape 158"/>
          <p:cNvSpPr txBox="1">
            <a:spLocks noGrp="1"/>
          </p:cNvSpPr>
          <p:nvPr>
            <p:ph type="dt" idx="10"/>
          </p:nvPr>
        </p:nvSpPr>
        <p:spPr>
          <a:xfrm>
            <a:off x="5791200" y="6404983"/>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159" name="Shape 159"/>
          <p:cNvSpPr txBox="1">
            <a:spLocks noGrp="1"/>
          </p:cNvSpPr>
          <p:nvPr>
            <p:ph type="ftr" idx="11"/>
          </p:nvPr>
        </p:nvSpPr>
        <p:spPr>
          <a:xfrm>
            <a:off x="304800" y="6410848"/>
            <a:ext cx="3581399"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160" name="Shape 160"/>
          <p:cNvSpPr txBox="1">
            <a:spLocks noGrp="1"/>
          </p:cNvSpPr>
          <p:nvPr>
            <p:ph type="title"/>
          </p:nvPr>
        </p:nvSpPr>
        <p:spPr>
          <a:xfrm rot="5400000">
            <a:off x="5189537" y="2506663"/>
            <a:ext cx="5851525" cy="1447800"/>
          </a:xfrm>
          <a:prstGeom prst="rect">
            <a:avLst/>
          </a:prstGeom>
          <a:noFill/>
          <a:ln>
            <a:noFill/>
          </a:ln>
        </p:spPr>
        <p:txBody>
          <a:bodyPr lIns="91425" tIns="91425" rIns="91425" bIns="91425" anchor="b" anchorCtr="0"/>
          <a:lstStyle>
            <a:lvl1pPr algn="ctr" rtl="0">
              <a:spcBef>
                <a:spcPts val="0"/>
              </a:spcBef>
              <a:buClr>
                <a:srgbClr val="7A9798"/>
              </a:buClr>
              <a:buFont typeface="Georgia"/>
              <a:buNone/>
              <a:defRPr sz="3300">
                <a:solidFill>
                  <a:srgbClr val="7A9798"/>
                </a:solidFill>
                <a:latin typeface="Georgia"/>
                <a:ea typeface="Georgia"/>
                <a:cs typeface="Georgia"/>
                <a:sym typeface="Georgia"/>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bg>
      <p:bgPr>
        <a:solidFill>
          <a:schemeClr val="lt2"/>
        </a:solidFill>
        <a:effectLst/>
      </p:bgPr>
    </p:bg>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301752" y="228600"/>
            <a:ext cx="8534399" cy="758951"/>
          </a:xfrm>
          <a:prstGeom prst="rect">
            <a:avLst/>
          </a:prstGeom>
          <a:noFill/>
          <a:ln>
            <a:noFill/>
          </a:ln>
        </p:spPr>
        <p:txBody>
          <a:bodyPr lIns="91425" tIns="91425" rIns="91425" bIns="91425" anchor="b" anchorCtr="0"/>
          <a:lstStyle>
            <a:lvl1pPr rtl="0">
              <a:spcBef>
                <a:spcPts val="0"/>
              </a:spcBef>
              <a:defRPr>
                <a:solidFill>
                  <a:srgbClr val="7A9798"/>
                </a:solidFill>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0" name="Shape 40"/>
          <p:cNvSpPr txBox="1">
            <a:spLocks noGrp="1"/>
          </p:cNvSpPr>
          <p:nvPr>
            <p:ph type="dt" idx="10"/>
          </p:nvPr>
        </p:nvSpPr>
        <p:spPr>
          <a:xfrm>
            <a:off x="5791200" y="6404983"/>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41" name="Shape 41"/>
          <p:cNvSpPr txBox="1">
            <a:spLocks noGrp="1"/>
          </p:cNvSpPr>
          <p:nvPr>
            <p:ph type="ftr" idx="11"/>
          </p:nvPr>
        </p:nvSpPr>
        <p:spPr>
          <a:xfrm>
            <a:off x="304800" y="6410848"/>
            <a:ext cx="3581399"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42" name="Shape 42"/>
          <p:cNvSpPr txBox="1">
            <a:spLocks noGrp="1"/>
          </p:cNvSpPr>
          <p:nvPr>
            <p:ph type="sldNum" idx="12"/>
          </p:nvPr>
        </p:nvSpPr>
        <p:spPr>
          <a:xfrm>
            <a:off x="4361687" y="1026371"/>
            <a:ext cx="457200"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7A9798"/>
                </a:solidFill>
                <a:latin typeface="Georgia"/>
                <a:ea typeface="Georgia"/>
                <a:cs typeface="Georgia"/>
                <a:sym typeface="Georgia"/>
              </a:rPr>
              <a:t>‹#›</a:t>
            </a:fld>
            <a:endParaRPr lang="en-US" sz="1600" b="0" i="0" u="none" strike="noStrike" cap="none" baseline="0">
              <a:solidFill>
                <a:srgbClr val="7A9798"/>
              </a:solidFill>
              <a:latin typeface="Georgia"/>
              <a:ea typeface="Georgia"/>
              <a:cs typeface="Georgia"/>
              <a:sym typeface="Georgia"/>
            </a:endParaRPr>
          </a:p>
        </p:txBody>
      </p:sp>
      <p:sp>
        <p:nvSpPr>
          <p:cNvPr id="43" name="Shape 43"/>
          <p:cNvSpPr txBox="1">
            <a:spLocks noGrp="1"/>
          </p:cNvSpPr>
          <p:nvPr>
            <p:ph type="body" idx="1"/>
          </p:nvPr>
        </p:nvSpPr>
        <p:spPr>
          <a:xfrm>
            <a:off x="301752" y="1527048"/>
            <a:ext cx="8503920" cy="4572000"/>
          </a:xfrm>
          <a:prstGeom prst="rect">
            <a:avLst/>
          </a:prstGeom>
          <a:noFill/>
          <a:ln>
            <a:noFill/>
          </a:ln>
        </p:spPr>
        <p:txBody>
          <a:bodyPr lIns="91425" tIns="91425" rIns="91425" bIns="91425" anchor="t" anchorCtr="0"/>
          <a:lstStyle>
            <a:lvl1pPr marL="274320" indent="-128587" algn="l" rtl="0">
              <a:spcBef>
                <a:spcPts val="540"/>
              </a:spcBef>
              <a:buClr>
                <a:schemeClr val="accent1"/>
              </a:buClr>
              <a:buFont typeface="Noto Sans Symbols"/>
              <a:buChar char="●"/>
              <a:defRPr sz="2700">
                <a:solidFill>
                  <a:schemeClr val="dk1"/>
                </a:solidFill>
                <a:latin typeface="Georgia"/>
                <a:ea typeface="Georgia"/>
                <a:cs typeface="Georgia"/>
                <a:sym typeface="Georgia"/>
              </a:defRPr>
            </a:lvl1pPr>
            <a:lvl2pPr marL="548640" indent="-184150" algn="l" rtl="0">
              <a:spcBef>
                <a:spcPts val="440"/>
              </a:spcBef>
              <a:buClr>
                <a:schemeClr val="accent2"/>
              </a:buClr>
              <a:buFont typeface="Noto Sans Symbols"/>
              <a:buChar char="○"/>
              <a:defRPr sz="2200">
                <a:solidFill>
                  <a:schemeClr val="dk2"/>
                </a:solidFill>
                <a:latin typeface="Georgia"/>
                <a:ea typeface="Georgia"/>
                <a:cs typeface="Georgia"/>
                <a:sym typeface="Georgia"/>
              </a:defRPr>
            </a:lvl2pPr>
            <a:lvl3pPr marL="822960" indent="-143510" algn="l" rtl="0">
              <a:spcBef>
                <a:spcPts val="400"/>
              </a:spcBef>
              <a:buClr>
                <a:schemeClr val="accent3"/>
              </a:buClr>
              <a:buFont typeface="Noto Sans Symbols"/>
              <a:buChar char="•"/>
              <a:defRPr sz="2000">
                <a:solidFill>
                  <a:schemeClr val="dk1"/>
                </a:solidFill>
                <a:latin typeface="Georgia"/>
                <a:ea typeface="Georgia"/>
                <a:cs typeface="Georgia"/>
                <a:sym typeface="Georgia"/>
              </a:defRPr>
            </a:lvl3pPr>
            <a:lvl4pPr marL="1097280" indent="-144780" algn="l" rtl="0">
              <a:spcBef>
                <a:spcPts val="400"/>
              </a:spcBef>
              <a:buClr>
                <a:schemeClr val="accent4"/>
              </a:buClr>
              <a:buFont typeface="Noto Sans Symbols"/>
              <a:buChar char="•"/>
              <a:defRPr sz="2000">
                <a:solidFill>
                  <a:schemeClr val="dk2"/>
                </a:solidFill>
                <a:latin typeface="Georgia"/>
                <a:ea typeface="Georgia"/>
                <a:cs typeface="Georgia"/>
                <a:sym typeface="Georgia"/>
              </a:defRPr>
            </a:lvl4pPr>
            <a:lvl5pPr marL="1371600" indent="-114300" algn="l" rtl="0">
              <a:spcBef>
                <a:spcPts val="360"/>
              </a:spcBef>
              <a:buClr>
                <a:schemeClr val="accent5"/>
              </a:buClr>
              <a:buFont typeface="Georgia"/>
              <a:buChar char="•"/>
              <a:defRPr sz="1800">
                <a:solidFill>
                  <a:schemeClr val="dk1"/>
                </a:solidFill>
                <a:latin typeface="Georgia"/>
                <a:ea typeface="Georgia"/>
                <a:cs typeface="Georgia"/>
                <a:sym typeface="Georgia"/>
              </a:defRPr>
            </a:lvl5pPr>
            <a:lvl6pPr marL="1645920" indent="-93980" algn="l" rtl="0">
              <a:spcBef>
                <a:spcPts val="360"/>
              </a:spcBef>
              <a:buClr>
                <a:schemeClr val="accent6"/>
              </a:buClr>
              <a:buFont typeface="Noto Sans Symbols"/>
              <a:buChar char="●"/>
              <a:defRPr sz="1800">
                <a:solidFill>
                  <a:schemeClr val="dk1"/>
                </a:solidFill>
                <a:latin typeface="Georgia"/>
                <a:ea typeface="Georgia"/>
                <a:cs typeface="Georgia"/>
                <a:sym typeface="Georgia"/>
              </a:defRPr>
            </a:lvl6pPr>
            <a:lvl7pPr marL="1920240" indent="-101600" algn="l" rtl="0">
              <a:spcBef>
                <a:spcPts val="320"/>
              </a:spcBef>
              <a:buClr>
                <a:srgbClr val="B75640"/>
              </a:buClr>
              <a:buFont typeface="Georgia"/>
              <a:buChar char="•"/>
              <a:defRPr sz="1600" baseline="0">
                <a:solidFill>
                  <a:schemeClr val="dk1"/>
                </a:solidFill>
                <a:latin typeface="Georgia"/>
                <a:ea typeface="Georgia"/>
                <a:cs typeface="Georgia"/>
                <a:sym typeface="Georgia"/>
              </a:defRPr>
            </a:lvl7pPr>
            <a:lvl8pPr marL="2103120" indent="-83820" algn="l" rtl="0">
              <a:spcBef>
                <a:spcPts val="320"/>
              </a:spcBef>
              <a:buClr>
                <a:srgbClr val="7A6B62"/>
              </a:buClr>
              <a:buFont typeface="Georgia"/>
              <a:buChar char="•"/>
              <a:defRPr sz="1600">
                <a:solidFill>
                  <a:schemeClr val="dk1"/>
                </a:solidFill>
                <a:latin typeface="Georgia"/>
                <a:ea typeface="Georgia"/>
                <a:cs typeface="Georgia"/>
                <a:sym typeface="Georgia"/>
              </a:defRPr>
            </a:lvl8pPr>
            <a:lvl9pPr marL="2377440" indent="-113029" algn="l" rtl="0">
              <a:spcBef>
                <a:spcPts val="280"/>
              </a:spcBef>
              <a:buClr>
                <a:srgbClr val="B29D00"/>
              </a:buClr>
              <a:buFont typeface="Georgia"/>
              <a:buChar char="•"/>
              <a:defRPr sz="1400" cap="none" baseline="0">
                <a:solidFill>
                  <a:schemeClr val="dk1"/>
                </a:solidFill>
                <a:latin typeface="Georgia"/>
                <a:ea typeface="Georgia"/>
                <a:cs typeface="Georgia"/>
                <a:sym typeface="Georgia"/>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bg>
      <p:bgPr>
        <a:solidFill>
          <a:schemeClr val="lt1"/>
        </a:solidFill>
        <a:effectLst/>
      </p:bgPr>
    </p:bg>
    <p:spTree>
      <p:nvGrpSpPr>
        <p:cNvPr id="1" name="Shape 44"/>
        <p:cNvGrpSpPr/>
        <p:nvPr/>
      </p:nvGrpSpPr>
      <p:grpSpPr>
        <a:xfrm>
          <a:off x="0" y="0"/>
          <a:ext cx="0" cy="0"/>
          <a:chOff x="0" y="0"/>
          <a:chExt cx="0" cy="0"/>
        </a:xfrm>
      </p:grpSpPr>
      <p:sp>
        <p:nvSpPr>
          <p:cNvPr id="45" name="Shape 45"/>
          <p:cNvSpPr/>
          <p:nvPr/>
        </p:nvSpPr>
        <p:spPr>
          <a:xfrm>
            <a:off x="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46" name="Shape 46"/>
          <p:cNvSpPr/>
          <p:nvPr/>
        </p:nvSpPr>
        <p:spPr>
          <a:xfrm>
            <a:off x="0" y="6705600"/>
            <a:ext cx="9144000" cy="1523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47" name="Shape 47"/>
          <p:cNvSpPr/>
          <p:nvPr/>
        </p:nvSpPr>
        <p:spPr>
          <a:xfrm>
            <a:off x="0" y="0"/>
            <a:ext cx="9144000" cy="1523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48" name="Shape 48"/>
          <p:cNvSpPr/>
          <p:nvPr/>
        </p:nvSpPr>
        <p:spPr>
          <a:xfrm>
            <a:off x="8991600" y="1905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49" name="Shape 49"/>
          <p:cNvSpPr/>
          <p:nvPr/>
        </p:nvSpPr>
        <p:spPr>
          <a:xfrm>
            <a:off x="152400" y="2286000"/>
            <a:ext cx="8833103" cy="3047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50" name="Shape 50"/>
          <p:cNvSpPr/>
          <p:nvPr/>
        </p:nvSpPr>
        <p:spPr>
          <a:xfrm>
            <a:off x="155447" y="142352"/>
            <a:ext cx="8833103" cy="2139695"/>
          </a:xfrm>
          <a:prstGeom prst="rect">
            <a:avLst/>
          </a:prstGeom>
          <a:solidFill>
            <a:schemeClr val="accent1"/>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51" name="Shape 51"/>
          <p:cNvSpPr txBox="1">
            <a:spLocks noGrp="1"/>
          </p:cNvSpPr>
          <p:nvPr>
            <p:ph type="body" idx="1"/>
          </p:nvPr>
        </p:nvSpPr>
        <p:spPr>
          <a:xfrm>
            <a:off x="1368425" y="2743200"/>
            <a:ext cx="6480174" cy="1673224"/>
          </a:xfrm>
          <a:prstGeom prst="rect">
            <a:avLst/>
          </a:prstGeom>
          <a:noFill/>
          <a:ln>
            <a:noFill/>
          </a:ln>
        </p:spPr>
        <p:txBody>
          <a:bodyPr lIns="91425" tIns="91425" rIns="91425" bIns="91425" anchor="t" anchorCtr="0"/>
          <a:lstStyle>
            <a:lvl1pPr marL="0" indent="0" algn="ctr" rtl="0">
              <a:spcBef>
                <a:spcPts val="0"/>
              </a:spcBef>
              <a:buClr>
                <a:schemeClr val="dk2"/>
              </a:buClr>
              <a:buFont typeface="Georgia"/>
              <a:buNone/>
              <a:defRPr sz="1600" b="1" cap="none" baseline="0">
                <a:solidFill>
                  <a:schemeClr val="dk2"/>
                </a:solidFill>
              </a:defRPr>
            </a:lvl1pPr>
            <a:lvl2pPr rtl="0">
              <a:spcBef>
                <a:spcPts val="0"/>
              </a:spcBef>
              <a:buClr>
                <a:srgbClr val="888888"/>
              </a:buClr>
              <a:buFont typeface="Georgia"/>
              <a:buNone/>
              <a:defRPr sz="1800">
                <a:solidFill>
                  <a:srgbClr val="888888"/>
                </a:solidFill>
              </a:defRPr>
            </a:lvl2pPr>
            <a:lvl3pPr rtl="0">
              <a:spcBef>
                <a:spcPts val="0"/>
              </a:spcBef>
              <a:buClr>
                <a:srgbClr val="888888"/>
              </a:buClr>
              <a:buFont typeface="Georgia"/>
              <a:buNone/>
              <a:defRPr sz="1600">
                <a:solidFill>
                  <a:srgbClr val="888888"/>
                </a:solidFill>
              </a:defRPr>
            </a:lvl3pPr>
            <a:lvl4pPr rtl="0">
              <a:spcBef>
                <a:spcPts val="0"/>
              </a:spcBef>
              <a:buClr>
                <a:srgbClr val="888888"/>
              </a:buClr>
              <a:buFont typeface="Georgia"/>
              <a:buNone/>
              <a:defRPr sz="1400">
                <a:solidFill>
                  <a:srgbClr val="888888"/>
                </a:solidFill>
              </a:defRPr>
            </a:lvl4pPr>
            <a:lvl5pPr rtl="0">
              <a:spcBef>
                <a:spcPts val="0"/>
              </a:spcBef>
              <a:buClr>
                <a:srgbClr val="888888"/>
              </a:buClr>
              <a:buFont typeface="Georgia"/>
              <a:buNone/>
              <a:defRPr sz="1400">
                <a:solidFill>
                  <a:srgbClr val="888888"/>
                </a:solidFill>
              </a:defRPr>
            </a:lvl5pPr>
            <a:lvl6pPr rtl="0">
              <a:spcBef>
                <a:spcPts val="0"/>
              </a:spcBef>
              <a:defRPr sz="1800">
                <a:solidFill>
                  <a:schemeClr val="dk1"/>
                </a:solidFill>
                <a:latin typeface="Georgia"/>
                <a:ea typeface="Georgia"/>
                <a:cs typeface="Georgia"/>
                <a:sym typeface="Georgia"/>
              </a:defRPr>
            </a:lvl6pPr>
            <a:lvl7pPr rtl="0">
              <a:spcBef>
                <a:spcPts val="0"/>
              </a:spcBef>
              <a:defRPr sz="1600" baseline="0">
                <a:solidFill>
                  <a:schemeClr val="dk1"/>
                </a:solidFill>
                <a:latin typeface="Georgia"/>
                <a:ea typeface="Georgia"/>
                <a:cs typeface="Georgia"/>
                <a:sym typeface="Georgia"/>
              </a:defRPr>
            </a:lvl7pPr>
            <a:lvl8pPr rtl="0">
              <a:spcBef>
                <a:spcPts val="0"/>
              </a:spcBef>
              <a:defRPr sz="1600">
                <a:solidFill>
                  <a:schemeClr val="dk1"/>
                </a:solidFill>
                <a:latin typeface="Georgia"/>
                <a:ea typeface="Georgia"/>
                <a:cs typeface="Georgia"/>
                <a:sym typeface="Georgia"/>
              </a:defRPr>
            </a:lvl8pPr>
            <a:lvl9pPr rtl="0">
              <a:spcBef>
                <a:spcPts val="0"/>
              </a:spcBef>
              <a:defRPr sz="1400" cap="none" baseline="0">
                <a:solidFill>
                  <a:schemeClr val="dk1"/>
                </a:solidFill>
                <a:latin typeface="Georgia"/>
                <a:ea typeface="Georgia"/>
                <a:cs typeface="Georgia"/>
                <a:sym typeface="Georgia"/>
              </a:defRPr>
            </a:lvl9pPr>
          </a:lstStyle>
          <a:p>
            <a:endParaRPr/>
          </a:p>
        </p:txBody>
      </p:sp>
      <p:sp>
        <p:nvSpPr>
          <p:cNvPr id="52" name="Shape 52"/>
          <p:cNvSpPr/>
          <p:nvPr/>
        </p:nvSpPr>
        <p:spPr>
          <a:xfrm>
            <a:off x="146304" y="6391655"/>
            <a:ext cx="8833103" cy="309562"/>
          </a:xfrm>
          <a:prstGeom prst="rect">
            <a:avLst/>
          </a:prstGeom>
          <a:solidFill>
            <a:schemeClr val="accent3"/>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53" name="Shape 53"/>
          <p:cNvSpPr/>
          <p:nvPr/>
        </p:nvSpPr>
        <p:spPr>
          <a:xfrm>
            <a:off x="152400" y="152400"/>
            <a:ext cx="8833103" cy="6547104"/>
          </a:xfrm>
          <a:prstGeom prst="rect">
            <a:avLst/>
          </a:prstGeom>
          <a:noFill/>
          <a:ln w="9525" cap="flat" cmpd="sng">
            <a:solidFill>
              <a:srgbClr val="7A9798"/>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54" name="Shape 54"/>
          <p:cNvSpPr txBox="1">
            <a:spLocks noGrp="1"/>
          </p:cNvSpPr>
          <p:nvPr>
            <p:ph type="ftr" idx="11"/>
          </p:nvPr>
        </p:nvSpPr>
        <p:spPr>
          <a:xfrm>
            <a:off x="304800" y="6410848"/>
            <a:ext cx="3581399"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55" name="Shape 55"/>
          <p:cNvSpPr txBox="1">
            <a:spLocks noGrp="1"/>
          </p:cNvSpPr>
          <p:nvPr>
            <p:ph type="dt" idx="10"/>
          </p:nvPr>
        </p:nvSpPr>
        <p:spPr>
          <a:xfrm>
            <a:off x="5791200" y="6404983"/>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cxnSp>
        <p:nvCxnSpPr>
          <p:cNvPr id="56" name="Shape 56"/>
          <p:cNvCxnSpPr/>
          <p:nvPr/>
        </p:nvCxnSpPr>
        <p:spPr>
          <a:xfrm>
            <a:off x="152400" y="2438400"/>
            <a:ext cx="8833103" cy="0"/>
          </a:xfrm>
          <a:prstGeom prst="straightConnector1">
            <a:avLst/>
          </a:prstGeom>
          <a:noFill/>
          <a:ln w="11425" cap="flat" cmpd="sng">
            <a:solidFill>
              <a:srgbClr val="7A9798"/>
            </a:solidFill>
            <a:prstDash val="dash"/>
            <a:round/>
            <a:headEnd type="none" w="med" len="med"/>
            <a:tailEnd type="none" w="med" len="med"/>
          </a:ln>
        </p:spPr>
      </p:cxnSp>
      <p:sp>
        <p:nvSpPr>
          <p:cNvPr id="57" name="Shape 57"/>
          <p:cNvSpPr/>
          <p:nvPr/>
        </p:nvSpPr>
        <p:spPr>
          <a:xfrm>
            <a:off x="4267200" y="2115311"/>
            <a:ext cx="609599" cy="609599"/>
          </a:xfrm>
          <a:prstGeom prst="ellipse">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58" name="Shape 58"/>
          <p:cNvSpPr/>
          <p:nvPr/>
        </p:nvSpPr>
        <p:spPr>
          <a:xfrm>
            <a:off x="4361687" y="2209800"/>
            <a:ext cx="420624" cy="420624"/>
          </a:xfrm>
          <a:prstGeom prst="ellipse">
            <a:avLst/>
          </a:prstGeom>
          <a:solidFill>
            <a:srgbClr val="FFFFFF"/>
          </a:solidFill>
          <a:ln w="50800" cap="rnd" cmpd="dbl">
            <a:solidFill>
              <a:srgbClr val="7A9798"/>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59" name="Shape 59"/>
          <p:cNvSpPr txBox="1">
            <a:spLocks noGrp="1"/>
          </p:cNvSpPr>
          <p:nvPr>
            <p:ph type="sldNum" idx="12"/>
          </p:nvPr>
        </p:nvSpPr>
        <p:spPr>
          <a:xfrm>
            <a:off x="4343400" y="2199450"/>
            <a:ext cx="457200"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7A9798"/>
                </a:solidFill>
                <a:latin typeface="Georgia"/>
                <a:ea typeface="Georgia"/>
                <a:cs typeface="Georgia"/>
                <a:sym typeface="Georgia"/>
              </a:rPr>
              <a:t>‹#›</a:t>
            </a:fld>
            <a:endParaRPr lang="en-US" sz="1600" b="0" i="0" u="none" strike="noStrike" cap="none" baseline="0">
              <a:solidFill>
                <a:srgbClr val="7A9798"/>
              </a:solidFill>
              <a:latin typeface="Georgia"/>
              <a:ea typeface="Georgia"/>
              <a:cs typeface="Georgia"/>
              <a:sym typeface="Georgia"/>
            </a:endParaRPr>
          </a:p>
        </p:txBody>
      </p:sp>
      <p:sp>
        <p:nvSpPr>
          <p:cNvPr id="60" name="Shape 60"/>
          <p:cNvSpPr txBox="1">
            <a:spLocks noGrp="1"/>
          </p:cNvSpPr>
          <p:nvPr>
            <p:ph type="title"/>
          </p:nvPr>
        </p:nvSpPr>
        <p:spPr>
          <a:xfrm>
            <a:off x="722312" y="533400"/>
            <a:ext cx="7772400" cy="1524000"/>
          </a:xfrm>
          <a:prstGeom prst="rect">
            <a:avLst/>
          </a:prstGeom>
          <a:noFill/>
          <a:ln>
            <a:noFill/>
          </a:ln>
        </p:spPr>
        <p:txBody>
          <a:bodyPr lIns="91425" tIns="91425" rIns="91425" bIns="91425" anchor="b" anchorCtr="0"/>
          <a:lstStyle>
            <a:lvl1pPr algn="ctr" rtl="0">
              <a:spcBef>
                <a:spcPts val="0"/>
              </a:spcBef>
              <a:buClr>
                <a:srgbClr val="FFFFFF"/>
              </a:buClr>
              <a:buFont typeface="Georgia"/>
              <a:buNone/>
              <a:defRPr sz="4200" b="0" cap="none" baseline="0">
                <a:solidFill>
                  <a:srgbClr val="FFFFFF"/>
                </a:solidFill>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bg>
      <p:bgPr>
        <a:solidFill>
          <a:schemeClr val="lt2"/>
        </a:solidFill>
        <a:effectLst/>
      </p:bgPr>
    </p:bg>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301752" y="228600"/>
            <a:ext cx="8534399" cy="758951"/>
          </a:xfrm>
          <a:prstGeom prst="rect">
            <a:avLst/>
          </a:prstGeom>
          <a:noFill/>
          <a:ln>
            <a:noFill/>
          </a:ln>
        </p:spPr>
        <p:txBody>
          <a:bodyPr lIns="91425" tIns="91425" rIns="91425" bIns="91425" anchor="b" anchorCtr="0"/>
          <a:lstStyle>
            <a:lvl1pPr algn="ctr" rtl="0">
              <a:spcBef>
                <a:spcPts val="0"/>
              </a:spcBef>
              <a:buClr>
                <a:srgbClr val="7A9798"/>
              </a:buClr>
              <a:buFont typeface="Georgia"/>
              <a:buNone/>
              <a:defRPr sz="3300">
                <a:solidFill>
                  <a:srgbClr val="7A9798"/>
                </a:solidFill>
                <a:latin typeface="Georgia"/>
                <a:ea typeface="Georgia"/>
                <a:cs typeface="Georgia"/>
                <a:sym typeface="Georgia"/>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3" name="Shape 63"/>
          <p:cNvSpPr txBox="1">
            <a:spLocks noGrp="1"/>
          </p:cNvSpPr>
          <p:nvPr>
            <p:ph type="dt" idx="10"/>
          </p:nvPr>
        </p:nvSpPr>
        <p:spPr>
          <a:xfrm>
            <a:off x="5791200" y="6409944"/>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64" name="Shape 64"/>
          <p:cNvSpPr txBox="1">
            <a:spLocks noGrp="1"/>
          </p:cNvSpPr>
          <p:nvPr>
            <p:ph type="ftr" idx="11"/>
          </p:nvPr>
        </p:nvSpPr>
        <p:spPr>
          <a:xfrm>
            <a:off x="304800" y="6410848"/>
            <a:ext cx="3581399"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65" name="Shape 65"/>
          <p:cNvSpPr txBox="1">
            <a:spLocks noGrp="1"/>
          </p:cNvSpPr>
          <p:nvPr>
            <p:ph type="sldNum" idx="12"/>
          </p:nvPr>
        </p:nvSpPr>
        <p:spPr>
          <a:xfrm>
            <a:off x="4343400" y="1040174"/>
            <a:ext cx="457200"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7A9798"/>
                </a:solidFill>
                <a:latin typeface="Georgia"/>
                <a:ea typeface="Georgia"/>
                <a:cs typeface="Georgia"/>
                <a:sym typeface="Georgia"/>
              </a:rPr>
              <a:t>‹#›</a:t>
            </a:fld>
            <a:endParaRPr lang="en-US" sz="1600" b="0" i="0" u="none" strike="noStrike" cap="none" baseline="0">
              <a:solidFill>
                <a:srgbClr val="7A9798"/>
              </a:solidFill>
              <a:latin typeface="Georgia"/>
              <a:ea typeface="Georgia"/>
              <a:cs typeface="Georgia"/>
              <a:sym typeface="Georgia"/>
            </a:endParaRPr>
          </a:p>
        </p:txBody>
      </p:sp>
      <p:cxnSp>
        <p:nvCxnSpPr>
          <p:cNvPr id="66" name="Shape 66"/>
          <p:cNvCxnSpPr/>
          <p:nvPr/>
        </p:nvCxnSpPr>
        <p:spPr>
          <a:xfrm rot="10800000" flipH="1">
            <a:off x="4563080" y="1575652"/>
            <a:ext cx="8920" cy="4819556"/>
          </a:xfrm>
          <a:prstGeom prst="straightConnector1">
            <a:avLst/>
          </a:prstGeom>
          <a:noFill/>
          <a:ln w="9525" cap="flat" cmpd="sng">
            <a:solidFill>
              <a:schemeClr val="dk2"/>
            </a:solidFill>
            <a:prstDash val="dash"/>
            <a:round/>
            <a:headEnd type="none" w="med" len="med"/>
            <a:tailEnd type="none" w="med" len="med"/>
          </a:ln>
        </p:spPr>
      </p:cxnSp>
      <p:sp>
        <p:nvSpPr>
          <p:cNvPr id="67" name="Shape 67"/>
          <p:cNvSpPr txBox="1">
            <a:spLocks noGrp="1"/>
          </p:cNvSpPr>
          <p:nvPr>
            <p:ph type="body" idx="1"/>
          </p:nvPr>
        </p:nvSpPr>
        <p:spPr>
          <a:xfrm>
            <a:off x="301752" y="1371600"/>
            <a:ext cx="4038599" cy="4681727"/>
          </a:xfrm>
          <a:prstGeom prst="rect">
            <a:avLst/>
          </a:prstGeom>
          <a:noFill/>
          <a:ln>
            <a:noFill/>
          </a:ln>
        </p:spPr>
        <p:txBody>
          <a:bodyPr lIns="91425" tIns="91425" rIns="91425" bIns="91425" anchor="t" anchorCtr="0"/>
          <a:lstStyle>
            <a:lvl1pPr rtl="0">
              <a:spcBef>
                <a:spcPts val="0"/>
              </a:spcBef>
              <a:defRPr sz="2500"/>
            </a:lvl1pPr>
            <a:lvl2pPr rtl="0">
              <a:spcBef>
                <a:spcPts val="0"/>
              </a:spcBef>
              <a:defRPr sz="2200">
                <a:solidFill>
                  <a:schemeClr val="dk2"/>
                </a:solidFill>
                <a:latin typeface="Georgia"/>
                <a:ea typeface="Georgia"/>
                <a:cs typeface="Georgia"/>
                <a:sym typeface="Georgia"/>
              </a:defRPr>
            </a:lvl2pPr>
            <a:lvl3pPr rtl="0">
              <a:spcBef>
                <a:spcPts val="0"/>
              </a:spcBef>
              <a:defRPr sz="2000">
                <a:solidFill>
                  <a:schemeClr val="dk1"/>
                </a:solidFill>
                <a:latin typeface="Georgia"/>
                <a:ea typeface="Georgia"/>
                <a:cs typeface="Georgia"/>
                <a:sym typeface="Georgia"/>
              </a:defRPr>
            </a:lvl3pPr>
            <a:lvl4pPr rtl="0">
              <a:spcBef>
                <a:spcPts val="0"/>
              </a:spcBef>
              <a:defRPr sz="2000">
                <a:solidFill>
                  <a:schemeClr val="dk2"/>
                </a:solidFill>
                <a:latin typeface="Georgia"/>
                <a:ea typeface="Georgia"/>
                <a:cs typeface="Georgia"/>
                <a:sym typeface="Georgia"/>
              </a:defRPr>
            </a:lvl4pPr>
            <a:lvl5pPr rtl="0">
              <a:spcBef>
                <a:spcPts val="0"/>
              </a:spcBef>
              <a:defRPr sz="1800">
                <a:solidFill>
                  <a:schemeClr val="dk1"/>
                </a:solidFill>
                <a:latin typeface="Georgia"/>
                <a:ea typeface="Georgia"/>
                <a:cs typeface="Georgia"/>
                <a:sym typeface="Georgia"/>
              </a:defRPr>
            </a:lvl5pPr>
            <a:lvl6pPr rtl="0">
              <a:spcBef>
                <a:spcPts val="0"/>
              </a:spcBef>
              <a:defRPr sz="1800">
                <a:solidFill>
                  <a:schemeClr val="dk1"/>
                </a:solidFill>
                <a:latin typeface="Georgia"/>
                <a:ea typeface="Georgia"/>
                <a:cs typeface="Georgia"/>
                <a:sym typeface="Georgia"/>
              </a:defRPr>
            </a:lvl6pPr>
            <a:lvl7pPr rtl="0">
              <a:spcBef>
                <a:spcPts val="0"/>
              </a:spcBef>
              <a:defRPr sz="1600" baseline="0">
                <a:solidFill>
                  <a:schemeClr val="dk1"/>
                </a:solidFill>
                <a:latin typeface="Georgia"/>
                <a:ea typeface="Georgia"/>
                <a:cs typeface="Georgia"/>
                <a:sym typeface="Georgia"/>
              </a:defRPr>
            </a:lvl7pPr>
            <a:lvl8pPr rtl="0">
              <a:spcBef>
                <a:spcPts val="0"/>
              </a:spcBef>
              <a:defRPr sz="1600">
                <a:solidFill>
                  <a:schemeClr val="dk1"/>
                </a:solidFill>
                <a:latin typeface="Georgia"/>
                <a:ea typeface="Georgia"/>
                <a:cs typeface="Georgia"/>
                <a:sym typeface="Georgia"/>
              </a:defRPr>
            </a:lvl8pPr>
            <a:lvl9pPr rtl="0">
              <a:spcBef>
                <a:spcPts val="0"/>
              </a:spcBef>
              <a:defRPr sz="1400" cap="none" baseline="0">
                <a:solidFill>
                  <a:schemeClr val="dk1"/>
                </a:solidFill>
                <a:latin typeface="Georgia"/>
                <a:ea typeface="Georgia"/>
                <a:cs typeface="Georgia"/>
                <a:sym typeface="Georgia"/>
              </a:defRPr>
            </a:lvl9pPr>
          </a:lstStyle>
          <a:p>
            <a:endParaRPr/>
          </a:p>
        </p:txBody>
      </p:sp>
      <p:sp>
        <p:nvSpPr>
          <p:cNvPr id="68" name="Shape 68"/>
          <p:cNvSpPr txBox="1">
            <a:spLocks noGrp="1"/>
          </p:cNvSpPr>
          <p:nvPr>
            <p:ph type="body" idx="2"/>
          </p:nvPr>
        </p:nvSpPr>
        <p:spPr>
          <a:xfrm>
            <a:off x="4800600" y="1371600"/>
            <a:ext cx="4038599" cy="4681727"/>
          </a:xfrm>
          <a:prstGeom prst="rect">
            <a:avLst/>
          </a:prstGeom>
          <a:noFill/>
          <a:ln>
            <a:noFill/>
          </a:ln>
        </p:spPr>
        <p:txBody>
          <a:bodyPr lIns="91425" tIns="91425" rIns="91425" bIns="91425" anchor="t" anchorCtr="0"/>
          <a:lstStyle>
            <a:lvl1pPr rtl="0">
              <a:spcBef>
                <a:spcPts val="0"/>
              </a:spcBef>
              <a:defRPr sz="2500"/>
            </a:lvl1pPr>
            <a:lvl2pPr rtl="0">
              <a:spcBef>
                <a:spcPts val="0"/>
              </a:spcBef>
              <a:defRPr sz="2200">
                <a:solidFill>
                  <a:schemeClr val="dk2"/>
                </a:solidFill>
                <a:latin typeface="Georgia"/>
                <a:ea typeface="Georgia"/>
                <a:cs typeface="Georgia"/>
                <a:sym typeface="Georgia"/>
              </a:defRPr>
            </a:lvl2pPr>
            <a:lvl3pPr rtl="0">
              <a:spcBef>
                <a:spcPts val="0"/>
              </a:spcBef>
              <a:defRPr sz="2000">
                <a:solidFill>
                  <a:schemeClr val="dk1"/>
                </a:solidFill>
                <a:latin typeface="Georgia"/>
                <a:ea typeface="Georgia"/>
                <a:cs typeface="Georgia"/>
                <a:sym typeface="Georgia"/>
              </a:defRPr>
            </a:lvl3pPr>
            <a:lvl4pPr rtl="0">
              <a:spcBef>
                <a:spcPts val="0"/>
              </a:spcBef>
              <a:defRPr sz="2000">
                <a:solidFill>
                  <a:schemeClr val="dk2"/>
                </a:solidFill>
                <a:latin typeface="Georgia"/>
                <a:ea typeface="Georgia"/>
                <a:cs typeface="Georgia"/>
                <a:sym typeface="Georgia"/>
              </a:defRPr>
            </a:lvl4pPr>
            <a:lvl5pPr rtl="0">
              <a:spcBef>
                <a:spcPts val="0"/>
              </a:spcBef>
              <a:defRPr sz="1800">
                <a:solidFill>
                  <a:schemeClr val="dk1"/>
                </a:solidFill>
                <a:latin typeface="Georgia"/>
                <a:ea typeface="Georgia"/>
                <a:cs typeface="Georgia"/>
                <a:sym typeface="Georgia"/>
              </a:defRPr>
            </a:lvl5pPr>
            <a:lvl6pPr rtl="0">
              <a:spcBef>
                <a:spcPts val="0"/>
              </a:spcBef>
              <a:defRPr sz="1800">
                <a:solidFill>
                  <a:schemeClr val="dk1"/>
                </a:solidFill>
                <a:latin typeface="Georgia"/>
                <a:ea typeface="Georgia"/>
                <a:cs typeface="Georgia"/>
                <a:sym typeface="Georgia"/>
              </a:defRPr>
            </a:lvl6pPr>
            <a:lvl7pPr rtl="0">
              <a:spcBef>
                <a:spcPts val="0"/>
              </a:spcBef>
              <a:defRPr sz="1600" baseline="0">
                <a:solidFill>
                  <a:schemeClr val="dk1"/>
                </a:solidFill>
                <a:latin typeface="Georgia"/>
                <a:ea typeface="Georgia"/>
                <a:cs typeface="Georgia"/>
                <a:sym typeface="Georgia"/>
              </a:defRPr>
            </a:lvl7pPr>
            <a:lvl8pPr rtl="0">
              <a:spcBef>
                <a:spcPts val="0"/>
              </a:spcBef>
              <a:defRPr sz="1600">
                <a:solidFill>
                  <a:schemeClr val="dk1"/>
                </a:solidFill>
                <a:latin typeface="Georgia"/>
                <a:ea typeface="Georgia"/>
                <a:cs typeface="Georgia"/>
                <a:sym typeface="Georgia"/>
              </a:defRPr>
            </a:lvl8pPr>
            <a:lvl9pPr rtl="0">
              <a:spcBef>
                <a:spcPts val="0"/>
              </a:spcBef>
              <a:defRPr sz="1400" cap="none" baseline="0">
                <a:solidFill>
                  <a:schemeClr val="dk1"/>
                </a:solidFill>
                <a:latin typeface="Georgia"/>
                <a:ea typeface="Georgia"/>
                <a:cs typeface="Georgia"/>
                <a:sym typeface="Georgia"/>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bg>
      <p:bgPr>
        <a:solidFill>
          <a:schemeClr val="lt2"/>
        </a:solidFill>
        <a:effectLst/>
      </p:bgPr>
    </p:bg>
    <p:spTree>
      <p:nvGrpSpPr>
        <p:cNvPr id="1" name="Shape 69"/>
        <p:cNvGrpSpPr/>
        <p:nvPr/>
      </p:nvGrpSpPr>
      <p:grpSpPr>
        <a:xfrm>
          <a:off x="0" y="0"/>
          <a:ext cx="0" cy="0"/>
          <a:chOff x="0" y="0"/>
          <a:chExt cx="0" cy="0"/>
        </a:xfrm>
      </p:grpSpPr>
      <p:cxnSp>
        <p:nvCxnSpPr>
          <p:cNvPr id="70" name="Shape 70"/>
          <p:cNvCxnSpPr/>
          <p:nvPr/>
        </p:nvCxnSpPr>
        <p:spPr>
          <a:xfrm rot="10800000">
            <a:off x="4572000" y="2200274"/>
            <a:ext cx="0" cy="4187952"/>
          </a:xfrm>
          <a:prstGeom prst="straightConnector1">
            <a:avLst/>
          </a:prstGeom>
          <a:noFill/>
          <a:ln w="9525" cap="flat" cmpd="sng">
            <a:solidFill>
              <a:schemeClr val="dk2"/>
            </a:solidFill>
            <a:prstDash val="dash"/>
            <a:round/>
            <a:headEnd type="none" w="med" len="med"/>
            <a:tailEnd type="none" w="med" len="med"/>
          </a:ln>
        </p:spPr>
      </p:cxnSp>
      <p:sp>
        <p:nvSpPr>
          <p:cNvPr id="71" name="Shape 71"/>
          <p:cNvSpPr/>
          <p:nvPr/>
        </p:nvSpPr>
        <p:spPr>
          <a:xfrm>
            <a:off x="0" y="0"/>
            <a:ext cx="9144000" cy="14478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72" name="Shape 72"/>
          <p:cNvSpPr/>
          <p:nvPr/>
        </p:nvSpPr>
        <p:spPr>
          <a:xfrm>
            <a:off x="0" y="6705600"/>
            <a:ext cx="9144000" cy="1523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73" name="Shape 73"/>
          <p:cNvSpPr/>
          <p:nvPr/>
        </p:nvSpPr>
        <p:spPr>
          <a:xfrm>
            <a:off x="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74" name="Shape 74"/>
          <p:cNvSpPr/>
          <p:nvPr/>
        </p:nvSpPr>
        <p:spPr>
          <a:xfrm>
            <a:off x="899160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75" name="Shape 75"/>
          <p:cNvSpPr/>
          <p:nvPr/>
        </p:nvSpPr>
        <p:spPr>
          <a:xfrm>
            <a:off x="152400" y="1371600"/>
            <a:ext cx="8833103" cy="914400"/>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76" name="Shape 76"/>
          <p:cNvSpPr/>
          <p:nvPr/>
        </p:nvSpPr>
        <p:spPr>
          <a:xfrm>
            <a:off x="145922" y="6391655"/>
            <a:ext cx="8833103" cy="310896"/>
          </a:xfrm>
          <a:prstGeom prst="rect">
            <a:avLst/>
          </a:prstGeom>
          <a:solidFill>
            <a:schemeClr val="accent3"/>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77" name="Shape 77"/>
          <p:cNvSpPr txBox="1">
            <a:spLocks noGrp="1"/>
          </p:cNvSpPr>
          <p:nvPr>
            <p:ph type="body" idx="1"/>
          </p:nvPr>
        </p:nvSpPr>
        <p:spPr>
          <a:xfrm>
            <a:off x="301752" y="1524000"/>
            <a:ext cx="4040187" cy="732974"/>
          </a:xfrm>
          <a:prstGeom prst="rect">
            <a:avLst/>
          </a:prstGeom>
          <a:noFill/>
          <a:ln>
            <a:noFill/>
          </a:ln>
        </p:spPr>
        <p:txBody>
          <a:bodyPr lIns="91425" tIns="91425" rIns="91425" bIns="91425" anchor="ctr" anchorCtr="0"/>
          <a:lstStyle>
            <a:lvl1pPr marL="0" indent="0" rtl="0">
              <a:spcBef>
                <a:spcPts val="0"/>
              </a:spcBef>
              <a:buClr>
                <a:srgbClr val="FFFFFF"/>
              </a:buClr>
              <a:buFont typeface="Georgia"/>
              <a:buNone/>
              <a:defRPr sz="2200" b="1">
                <a:solidFill>
                  <a:srgbClr val="FFFFFF"/>
                </a:solidFill>
                <a:latin typeface="Georgia"/>
                <a:ea typeface="Georgia"/>
                <a:cs typeface="Georgia"/>
                <a:sym typeface="Georgia"/>
              </a:defRPr>
            </a:lvl1pPr>
            <a:lvl2pPr rtl="0">
              <a:spcBef>
                <a:spcPts val="0"/>
              </a:spcBef>
              <a:buFont typeface="Georgia"/>
              <a:buNone/>
              <a:defRPr sz="2000" b="1">
                <a:solidFill>
                  <a:schemeClr val="lt1"/>
                </a:solidFill>
                <a:latin typeface="Georgia"/>
                <a:ea typeface="Georgia"/>
                <a:cs typeface="Georgia"/>
                <a:sym typeface="Georgia"/>
              </a:defRPr>
            </a:lvl2pPr>
            <a:lvl3pPr rtl="0">
              <a:spcBef>
                <a:spcPts val="0"/>
              </a:spcBef>
              <a:buFont typeface="Georgia"/>
              <a:buNone/>
              <a:defRPr sz="1800" b="1">
                <a:solidFill>
                  <a:schemeClr val="lt1"/>
                </a:solidFill>
                <a:latin typeface="Georgia"/>
                <a:ea typeface="Georgia"/>
                <a:cs typeface="Georgia"/>
                <a:sym typeface="Georgia"/>
              </a:defRPr>
            </a:lvl3pPr>
            <a:lvl4pPr rtl="0">
              <a:spcBef>
                <a:spcPts val="0"/>
              </a:spcBef>
              <a:buFont typeface="Georgia"/>
              <a:buNone/>
              <a:defRPr sz="1600" b="1">
                <a:solidFill>
                  <a:schemeClr val="lt1"/>
                </a:solidFill>
                <a:latin typeface="Georgia"/>
                <a:ea typeface="Georgia"/>
                <a:cs typeface="Georgia"/>
                <a:sym typeface="Georgia"/>
              </a:defRPr>
            </a:lvl4pPr>
            <a:lvl5pPr rtl="0">
              <a:spcBef>
                <a:spcPts val="0"/>
              </a:spcBef>
              <a:buFont typeface="Georgia"/>
              <a:buNone/>
              <a:defRPr sz="1600" b="1">
                <a:solidFill>
                  <a:schemeClr val="lt1"/>
                </a:solidFill>
                <a:latin typeface="Georgia"/>
                <a:ea typeface="Georgia"/>
                <a:cs typeface="Georgia"/>
                <a:sym typeface="Georgia"/>
              </a:defRPr>
            </a:lvl5pPr>
            <a:lvl6pPr rtl="0">
              <a:spcBef>
                <a:spcPts val="0"/>
              </a:spcBef>
              <a:defRPr sz="1800">
                <a:solidFill>
                  <a:schemeClr val="dk1"/>
                </a:solidFill>
                <a:latin typeface="Georgia"/>
                <a:ea typeface="Georgia"/>
                <a:cs typeface="Georgia"/>
                <a:sym typeface="Georgia"/>
              </a:defRPr>
            </a:lvl6pPr>
            <a:lvl7pPr rtl="0">
              <a:spcBef>
                <a:spcPts val="0"/>
              </a:spcBef>
              <a:defRPr sz="1600" baseline="0">
                <a:solidFill>
                  <a:schemeClr val="dk1"/>
                </a:solidFill>
                <a:latin typeface="Georgia"/>
                <a:ea typeface="Georgia"/>
                <a:cs typeface="Georgia"/>
                <a:sym typeface="Georgia"/>
              </a:defRPr>
            </a:lvl7pPr>
            <a:lvl8pPr rtl="0">
              <a:spcBef>
                <a:spcPts val="0"/>
              </a:spcBef>
              <a:defRPr sz="1600">
                <a:solidFill>
                  <a:schemeClr val="dk1"/>
                </a:solidFill>
                <a:latin typeface="Georgia"/>
                <a:ea typeface="Georgia"/>
                <a:cs typeface="Georgia"/>
                <a:sym typeface="Georgia"/>
              </a:defRPr>
            </a:lvl8pPr>
            <a:lvl9pPr rtl="0">
              <a:spcBef>
                <a:spcPts val="0"/>
              </a:spcBef>
              <a:defRPr sz="1400" cap="none" baseline="0">
                <a:solidFill>
                  <a:schemeClr val="dk1"/>
                </a:solidFill>
                <a:latin typeface="Georgia"/>
                <a:ea typeface="Georgia"/>
                <a:cs typeface="Georgia"/>
                <a:sym typeface="Georgia"/>
              </a:defRPr>
            </a:lvl9pPr>
          </a:lstStyle>
          <a:p>
            <a:endParaRPr/>
          </a:p>
        </p:txBody>
      </p:sp>
      <p:sp>
        <p:nvSpPr>
          <p:cNvPr id="78" name="Shape 78"/>
          <p:cNvSpPr txBox="1">
            <a:spLocks noGrp="1"/>
          </p:cNvSpPr>
          <p:nvPr>
            <p:ph type="body" idx="2"/>
          </p:nvPr>
        </p:nvSpPr>
        <p:spPr>
          <a:xfrm>
            <a:off x="4791330" y="1524000"/>
            <a:ext cx="4041774" cy="731519"/>
          </a:xfrm>
          <a:prstGeom prst="rect">
            <a:avLst/>
          </a:prstGeom>
          <a:noFill/>
          <a:ln>
            <a:noFill/>
          </a:ln>
        </p:spPr>
        <p:txBody>
          <a:bodyPr lIns="91425" tIns="91425" rIns="91425" bIns="91425" anchor="ctr" anchorCtr="0"/>
          <a:lstStyle>
            <a:lvl1pPr marL="0" indent="0" rtl="0">
              <a:spcBef>
                <a:spcPts val="0"/>
              </a:spcBef>
              <a:buFont typeface="Georgia"/>
              <a:buNone/>
              <a:defRPr sz="2200" b="1">
                <a:solidFill>
                  <a:schemeClr val="lt1"/>
                </a:solidFill>
                <a:latin typeface="Georgia"/>
                <a:ea typeface="Georgia"/>
                <a:cs typeface="Georgia"/>
                <a:sym typeface="Georgia"/>
              </a:defRPr>
            </a:lvl1pPr>
            <a:lvl2pPr rtl="0">
              <a:spcBef>
                <a:spcPts val="0"/>
              </a:spcBef>
              <a:buFont typeface="Georgia"/>
              <a:buNone/>
              <a:defRPr sz="2000" b="1">
                <a:solidFill>
                  <a:schemeClr val="lt1"/>
                </a:solidFill>
                <a:latin typeface="Georgia"/>
                <a:ea typeface="Georgia"/>
                <a:cs typeface="Georgia"/>
                <a:sym typeface="Georgia"/>
              </a:defRPr>
            </a:lvl2pPr>
            <a:lvl3pPr rtl="0">
              <a:spcBef>
                <a:spcPts val="0"/>
              </a:spcBef>
              <a:buFont typeface="Georgia"/>
              <a:buNone/>
              <a:defRPr sz="1800" b="1">
                <a:solidFill>
                  <a:schemeClr val="lt1"/>
                </a:solidFill>
                <a:latin typeface="Georgia"/>
                <a:ea typeface="Georgia"/>
                <a:cs typeface="Georgia"/>
                <a:sym typeface="Georgia"/>
              </a:defRPr>
            </a:lvl3pPr>
            <a:lvl4pPr rtl="0">
              <a:spcBef>
                <a:spcPts val="0"/>
              </a:spcBef>
              <a:buFont typeface="Georgia"/>
              <a:buNone/>
              <a:defRPr sz="1600" b="1">
                <a:solidFill>
                  <a:schemeClr val="lt1"/>
                </a:solidFill>
                <a:latin typeface="Georgia"/>
                <a:ea typeface="Georgia"/>
                <a:cs typeface="Georgia"/>
                <a:sym typeface="Georgia"/>
              </a:defRPr>
            </a:lvl4pPr>
            <a:lvl5pPr rtl="0">
              <a:spcBef>
                <a:spcPts val="0"/>
              </a:spcBef>
              <a:buFont typeface="Georgia"/>
              <a:buNone/>
              <a:defRPr sz="1600" b="1">
                <a:solidFill>
                  <a:schemeClr val="lt1"/>
                </a:solidFill>
                <a:latin typeface="Georgia"/>
                <a:ea typeface="Georgia"/>
                <a:cs typeface="Georgia"/>
                <a:sym typeface="Georgia"/>
              </a:defRPr>
            </a:lvl5pPr>
            <a:lvl6pPr rtl="0">
              <a:spcBef>
                <a:spcPts val="0"/>
              </a:spcBef>
              <a:defRPr sz="1800">
                <a:solidFill>
                  <a:schemeClr val="dk1"/>
                </a:solidFill>
                <a:latin typeface="Georgia"/>
                <a:ea typeface="Georgia"/>
                <a:cs typeface="Georgia"/>
                <a:sym typeface="Georgia"/>
              </a:defRPr>
            </a:lvl6pPr>
            <a:lvl7pPr rtl="0">
              <a:spcBef>
                <a:spcPts val="0"/>
              </a:spcBef>
              <a:defRPr sz="1600" baseline="0">
                <a:solidFill>
                  <a:schemeClr val="dk1"/>
                </a:solidFill>
                <a:latin typeface="Georgia"/>
                <a:ea typeface="Georgia"/>
                <a:cs typeface="Georgia"/>
                <a:sym typeface="Georgia"/>
              </a:defRPr>
            </a:lvl7pPr>
            <a:lvl8pPr rtl="0">
              <a:spcBef>
                <a:spcPts val="0"/>
              </a:spcBef>
              <a:defRPr sz="1600">
                <a:solidFill>
                  <a:schemeClr val="dk1"/>
                </a:solidFill>
                <a:latin typeface="Georgia"/>
                <a:ea typeface="Georgia"/>
                <a:cs typeface="Georgia"/>
                <a:sym typeface="Georgia"/>
              </a:defRPr>
            </a:lvl8pPr>
            <a:lvl9pPr rtl="0">
              <a:spcBef>
                <a:spcPts val="0"/>
              </a:spcBef>
              <a:defRPr sz="1400" cap="none" baseline="0">
                <a:solidFill>
                  <a:schemeClr val="dk1"/>
                </a:solidFill>
                <a:latin typeface="Georgia"/>
                <a:ea typeface="Georgia"/>
                <a:cs typeface="Georgia"/>
                <a:sym typeface="Georgia"/>
              </a:defRPr>
            </a:lvl9pPr>
          </a:lstStyle>
          <a:p>
            <a:endParaRPr/>
          </a:p>
        </p:txBody>
      </p:sp>
      <p:sp>
        <p:nvSpPr>
          <p:cNvPr id="79" name="Shape 79"/>
          <p:cNvSpPr txBox="1">
            <a:spLocks noGrp="1"/>
          </p:cNvSpPr>
          <p:nvPr>
            <p:ph type="dt" idx="10"/>
          </p:nvPr>
        </p:nvSpPr>
        <p:spPr>
          <a:xfrm>
            <a:off x="5791200" y="6404983"/>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80" name="Shape 80"/>
          <p:cNvSpPr txBox="1">
            <a:spLocks noGrp="1"/>
          </p:cNvSpPr>
          <p:nvPr>
            <p:ph type="ftr" idx="11"/>
          </p:nvPr>
        </p:nvSpPr>
        <p:spPr>
          <a:xfrm>
            <a:off x="304800" y="6409944"/>
            <a:ext cx="3581399"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cxnSp>
        <p:nvCxnSpPr>
          <p:cNvPr id="81" name="Shape 81"/>
          <p:cNvCxnSpPr/>
          <p:nvPr/>
        </p:nvCxnSpPr>
        <p:spPr>
          <a:xfrm>
            <a:off x="152400" y="1280159"/>
            <a:ext cx="8833103" cy="0"/>
          </a:xfrm>
          <a:prstGeom prst="straightConnector1">
            <a:avLst/>
          </a:prstGeom>
          <a:noFill/>
          <a:ln w="11425" cap="flat" cmpd="sng">
            <a:solidFill>
              <a:srgbClr val="7A9798"/>
            </a:solidFill>
            <a:prstDash val="dash"/>
            <a:round/>
            <a:headEnd type="none" w="med" len="med"/>
            <a:tailEnd type="none" w="med" len="med"/>
          </a:ln>
        </p:spPr>
      </p:cxnSp>
      <p:sp>
        <p:nvSpPr>
          <p:cNvPr id="82" name="Shape 82"/>
          <p:cNvSpPr/>
          <p:nvPr/>
        </p:nvSpPr>
        <p:spPr>
          <a:xfrm>
            <a:off x="152400" y="155447"/>
            <a:ext cx="8833103" cy="6547104"/>
          </a:xfrm>
          <a:prstGeom prst="rect">
            <a:avLst/>
          </a:prstGeom>
          <a:noFill/>
          <a:ln w="9525" cap="flat" cmpd="sng">
            <a:solidFill>
              <a:srgbClr val="7A9798"/>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83" name="Shape 83"/>
          <p:cNvSpPr txBox="1">
            <a:spLocks noGrp="1"/>
          </p:cNvSpPr>
          <p:nvPr>
            <p:ph type="body" idx="3"/>
          </p:nvPr>
        </p:nvSpPr>
        <p:spPr>
          <a:xfrm>
            <a:off x="301752" y="2471383"/>
            <a:ext cx="4041648" cy="3818403"/>
          </a:xfrm>
          <a:prstGeom prst="rect">
            <a:avLst/>
          </a:prstGeom>
          <a:noFill/>
          <a:ln>
            <a:noFill/>
          </a:ln>
        </p:spPr>
        <p:txBody>
          <a:bodyPr lIns="91425" tIns="91425" rIns="91425" bIns="91425" anchor="t" anchorCtr="0"/>
          <a:lstStyle>
            <a:lvl1pPr marL="274320" indent="-128587" algn="l" rtl="0">
              <a:spcBef>
                <a:spcPts val="540"/>
              </a:spcBef>
              <a:buClr>
                <a:schemeClr val="accent1"/>
              </a:buClr>
              <a:buFont typeface="Noto Sans Symbols"/>
              <a:buChar char="●"/>
              <a:defRPr sz="2700">
                <a:solidFill>
                  <a:schemeClr val="dk1"/>
                </a:solidFill>
                <a:latin typeface="Georgia"/>
                <a:ea typeface="Georgia"/>
                <a:cs typeface="Georgia"/>
                <a:sym typeface="Georgia"/>
              </a:defRPr>
            </a:lvl1pPr>
            <a:lvl2pPr marL="548640" indent="-184150" algn="l" rtl="0">
              <a:spcBef>
                <a:spcPts val="440"/>
              </a:spcBef>
              <a:buClr>
                <a:schemeClr val="accent2"/>
              </a:buClr>
              <a:buFont typeface="Noto Sans Symbols"/>
              <a:buChar char="○"/>
              <a:defRPr sz="2200">
                <a:solidFill>
                  <a:schemeClr val="dk2"/>
                </a:solidFill>
                <a:latin typeface="Georgia"/>
                <a:ea typeface="Georgia"/>
                <a:cs typeface="Georgia"/>
                <a:sym typeface="Georgia"/>
              </a:defRPr>
            </a:lvl2pPr>
            <a:lvl3pPr marL="822960" indent="-143510" algn="l" rtl="0">
              <a:spcBef>
                <a:spcPts val="400"/>
              </a:spcBef>
              <a:buClr>
                <a:schemeClr val="accent3"/>
              </a:buClr>
              <a:buFont typeface="Noto Sans Symbols"/>
              <a:buChar char="•"/>
              <a:defRPr sz="2000">
                <a:solidFill>
                  <a:schemeClr val="dk1"/>
                </a:solidFill>
                <a:latin typeface="Georgia"/>
                <a:ea typeface="Georgia"/>
                <a:cs typeface="Georgia"/>
                <a:sym typeface="Georgia"/>
              </a:defRPr>
            </a:lvl3pPr>
            <a:lvl4pPr marL="1097280" indent="-144780" algn="l" rtl="0">
              <a:spcBef>
                <a:spcPts val="400"/>
              </a:spcBef>
              <a:buClr>
                <a:schemeClr val="accent4"/>
              </a:buClr>
              <a:buFont typeface="Noto Sans Symbols"/>
              <a:buChar char="•"/>
              <a:defRPr sz="2000">
                <a:solidFill>
                  <a:schemeClr val="dk2"/>
                </a:solidFill>
                <a:latin typeface="Georgia"/>
                <a:ea typeface="Georgia"/>
                <a:cs typeface="Georgia"/>
                <a:sym typeface="Georgia"/>
              </a:defRPr>
            </a:lvl4pPr>
            <a:lvl5pPr marL="1371600" indent="-114300" algn="l" rtl="0">
              <a:spcBef>
                <a:spcPts val="360"/>
              </a:spcBef>
              <a:buClr>
                <a:schemeClr val="accent5"/>
              </a:buClr>
              <a:buFont typeface="Georgia"/>
              <a:buChar char="•"/>
              <a:defRPr sz="1800">
                <a:solidFill>
                  <a:schemeClr val="dk1"/>
                </a:solidFill>
                <a:latin typeface="Georgia"/>
                <a:ea typeface="Georgia"/>
                <a:cs typeface="Georgia"/>
                <a:sym typeface="Georgia"/>
              </a:defRPr>
            </a:lvl5pPr>
            <a:lvl6pPr marL="1645920" indent="-93980" algn="l" rtl="0">
              <a:spcBef>
                <a:spcPts val="360"/>
              </a:spcBef>
              <a:buClr>
                <a:schemeClr val="accent6"/>
              </a:buClr>
              <a:buFont typeface="Noto Sans Symbols"/>
              <a:buChar char="●"/>
              <a:defRPr sz="1800">
                <a:solidFill>
                  <a:schemeClr val="dk1"/>
                </a:solidFill>
                <a:latin typeface="Georgia"/>
                <a:ea typeface="Georgia"/>
                <a:cs typeface="Georgia"/>
                <a:sym typeface="Georgia"/>
              </a:defRPr>
            </a:lvl6pPr>
            <a:lvl7pPr marL="1920240" indent="-101600" algn="l" rtl="0">
              <a:spcBef>
                <a:spcPts val="320"/>
              </a:spcBef>
              <a:buClr>
                <a:srgbClr val="B75640"/>
              </a:buClr>
              <a:buFont typeface="Georgia"/>
              <a:buChar char="•"/>
              <a:defRPr sz="1600" baseline="0">
                <a:solidFill>
                  <a:schemeClr val="dk1"/>
                </a:solidFill>
                <a:latin typeface="Georgia"/>
                <a:ea typeface="Georgia"/>
                <a:cs typeface="Georgia"/>
                <a:sym typeface="Georgia"/>
              </a:defRPr>
            </a:lvl7pPr>
            <a:lvl8pPr marL="2103120" indent="-83820" algn="l" rtl="0">
              <a:spcBef>
                <a:spcPts val="320"/>
              </a:spcBef>
              <a:buClr>
                <a:srgbClr val="7A6B62"/>
              </a:buClr>
              <a:buFont typeface="Georgia"/>
              <a:buChar char="•"/>
              <a:defRPr sz="1600">
                <a:solidFill>
                  <a:schemeClr val="dk1"/>
                </a:solidFill>
                <a:latin typeface="Georgia"/>
                <a:ea typeface="Georgia"/>
                <a:cs typeface="Georgia"/>
                <a:sym typeface="Georgia"/>
              </a:defRPr>
            </a:lvl8pPr>
            <a:lvl9pPr marL="2377440" indent="-113029" algn="l" rtl="0">
              <a:spcBef>
                <a:spcPts val="280"/>
              </a:spcBef>
              <a:buClr>
                <a:srgbClr val="B29D00"/>
              </a:buClr>
              <a:buFont typeface="Georgia"/>
              <a:buChar char="•"/>
              <a:defRPr sz="1400" cap="none" baseline="0">
                <a:solidFill>
                  <a:schemeClr val="dk1"/>
                </a:solidFill>
                <a:latin typeface="Georgia"/>
                <a:ea typeface="Georgia"/>
                <a:cs typeface="Georgia"/>
                <a:sym typeface="Georgia"/>
              </a:defRPr>
            </a:lvl9pPr>
          </a:lstStyle>
          <a:p>
            <a:endParaRPr/>
          </a:p>
        </p:txBody>
      </p:sp>
      <p:sp>
        <p:nvSpPr>
          <p:cNvPr id="84" name="Shape 84"/>
          <p:cNvSpPr txBox="1">
            <a:spLocks noGrp="1"/>
          </p:cNvSpPr>
          <p:nvPr>
            <p:ph type="body" idx="4"/>
          </p:nvPr>
        </p:nvSpPr>
        <p:spPr>
          <a:xfrm>
            <a:off x="4800600" y="2471383"/>
            <a:ext cx="4038599" cy="3822191"/>
          </a:xfrm>
          <a:prstGeom prst="rect">
            <a:avLst/>
          </a:prstGeom>
          <a:noFill/>
          <a:ln>
            <a:noFill/>
          </a:ln>
        </p:spPr>
        <p:txBody>
          <a:bodyPr lIns="91425" tIns="91425" rIns="91425" bIns="91425" anchor="t" anchorCtr="0"/>
          <a:lstStyle>
            <a:lvl1pPr marL="274320" indent="-128587" algn="l" rtl="0">
              <a:spcBef>
                <a:spcPts val="540"/>
              </a:spcBef>
              <a:buClr>
                <a:schemeClr val="accent1"/>
              </a:buClr>
              <a:buFont typeface="Noto Sans Symbols"/>
              <a:buChar char="●"/>
              <a:defRPr sz="2700">
                <a:solidFill>
                  <a:schemeClr val="dk1"/>
                </a:solidFill>
                <a:latin typeface="Georgia"/>
                <a:ea typeface="Georgia"/>
                <a:cs typeface="Georgia"/>
                <a:sym typeface="Georgia"/>
              </a:defRPr>
            </a:lvl1pPr>
            <a:lvl2pPr marL="548640" indent="-184150" algn="l" rtl="0">
              <a:spcBef>
                <a:spcPts val="440"/>
              </a:spcBef>
              <a:buClr>
                <a:schemeClr val="accent2"/>
              </a:buClr>
              <a:buFont typeface="Noto Sans Symbols"/>
              <a:buChar char="○"/>
              <a:defRPr sz="2200">
                <a:solidFill>
                  <a:schemeClr val="dk2"/>
                </a:solidFill>
                <a:latin typeface="Georgia"/>
                <a:ea typeface="Georgia"/>
                <a:cs typeface="Georgia"/>
                <a:sym typeface="Georgia"/>
              </a:defRPr>
            </a:lvl2pPr>
            <a:lvl3pPr marL="822960" indent="-143510" algn="l" rtl="0">
              <a:spcBef>
                <a:spcPts val="400"/>
              </a:spcBef>
              <a:buClr>
                <a:schemeClr val="accent3"/>
              </a:buClr>
              <a:buFont typeface="Noto Sans Symbols"/>
              <a:buChar char="•"/>
              <a:defRPr sz="2000">
                <a:solidFill>
                  <a:schemeClr val="dk1"/>
                </a:solidFill>
                <a:latin typeface="Georgia"/>
                <a:ea typeface="Georgia"/>
                <a:cs typeface="Georgia"/>
                <a:sym typeface="Georgia"/>
              </a:defRPr>
            </a:lvl3pPr>
            <a:lvl4pPr marL="1097280" indent="-144780" algn="l" rtl="0">
              <a:spcBef>
                <a:spcPts val="400"/>
              </a:spcBef>
              <a:buClr>
                <a:schemeClr val="accent4"/>
              </a:buClr>
              <a:buFont typeface="Noto Sans Symbols"/>
              <a:buChar char="•"/>
              <a:defRPr sz="2000">
                <a:solidFill>
                  <a:schemeClr val="dk2"/>
                </a:solidFill>
                <a:latin typeface="Georgia"/>
                <a:ea typeface="Georgia"/>
                <a:cs typeface="Georgia"/>
                <a:sym typeface="Georgia"/>
              </a:defRPr>
            </a:lvl4pPr>
            <a:lvl5pPr marL="1371600" indent="-114300" algn="l" rtl="0">
              <a:spcBef>
                <a:spcPts val="360"/>
              </a:spcBef>
              <a:buClr>
                <a:schemeClr val="accent5"/>
              </a:buClr>
              <a:buFont typeface="Georgia"/>
              <a:buChar char="•"/>
              <a:defRPr sz="1800">
                <a:solidFill>
                  <a:schemeClr val="dk1"/>
                </a:solidFill>
                <a:latin typeface="Georgia"/>
                <a:ea typeface="Georgia"/>
                <a:cs typeface="Georgia"/>
                <a:sym typeface="Georgia"/>
              </a:defRPr>
            </a:lvl5pPr>
            <a:lvl6pPr marL="1645920" indent="-93980" algn="l" rtl="0">
              <a:spcBef>
                <a:spcPts val="360"/>
              </a:spcBef>
              <a:buClr>
                <a:schemeClr val="accent6"/>
              </a:buClr>
              <a:buFont typeface="Noto Sans Symbols"/>
              <a:buChar char="●"/>
              <a:defRPr sz="1800">
                <a:solidFill>
                  <a:schemeClr val="dk1"/>
                </a:solidFill>
                <a:latin typeface="Georgia"/>
                <a:ea typeface="Georgia"/>
                <a:cs typeface="Georgia"/>
                <a:sym typeface="Georgia"/>
              </a:defRPr>
            </a:lvl6pPr>
            <a:lvl7pPr marL="1920240" indent="-101600" algn="l" rtl="0">
              <a:spcBef>
                <a:spcPts val="320"/>
              </a:spcBef>
              <a:buClr>
                <a:srgbClr val="B75640"/>
              </a:buClr>
              <a:buFont typeface="Georgia"/>
              <a:buChar char="•"/>
              <a:defRPr sz="1600" baseline="0">
                <a:solidFill>
                  <a:schemeClr val="dk1"/>
                </a:solidFill>
                <a:latin typeface="Georgia"/>
                <a:ea typeface="Georgia"/>
                <a:cs typeface="Georgia"/>
                <a:sym typeface="Georgia"/>
              </a:defRPr>
            </a:lvl7pPr>
            <a:lvl8pPr marL="2103120" indent="-83820" algn="l" rtl="0">
              <a:spcBef>
                <a:spcPts val="320"/>
              </a:spcBef>
              <a:buClr>
                <a:srgbClr val="7A6B62"/>
              </a:buClr>
              <a:buFont typeface="Georgia"/>
              <a:buChar char="•"/>
              <a:defRPr sz="1600">
                <a:solidFill>
                  <a:schemeClr val="dk1"/>
                </a:solidFill>
                <a:latin typeface="Georgia"/>
                <a:ea typeface="Georgia"/>
                <a:cs typeface="Georgia"/>
                <a:sym typeface="Georgia"/>
              </a:defRPr>
            </a:lvl8pPr>
            <a:lvl9pPr marL="2377440" indent="-113029" algn="l" rtl="0">
              <a:spcBef>
                <a:spcPts val="280"/>
              </a:spcBef>
              <a:buClr>
                <a:srgbClr val="B29D00"/>
              </a:buClr>
              <a:buFont typeface="Georgia"/>
              <a:buChar char="•"/>
              <a:defRPr sz="1400" cap="none" baseline="0">
                <a:solidFill>
                  <a:schemeClr val="dk1"/>
                </a:solidFill>
                <a:latin typeface="Georgia"/>
                <a:ea typeface="Georgia"/>
                <a:cs typeface="Georgia"/>
                <a:sym typeface="Georgia"/>
              </a:defRPr>
            </a:lvl9pPr>
          </a:lstStyle>
          <a:p>
            <a:endParaRPr/>
          </a:p>
        </p:txBody>
      </p:sp>
      <p:sp>
        <p:nvSpPr>
          <p:cNvPr id="85" name="Shape 85"/>
          <p:cNvSpPr/>
          <p:nvPr/>
        </p:nvSpPr>
        <p:spPr>
          <a:xfrm>
            <a:off x="4267200" y="956036"/>
            <a:ext cx="609599" cy="609599"/>
          </a:xfrm>
          <a:prstGeom prst="ellipse">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86" name="Shape 86"/>
          <p:cNvSpPr/>
          <p:nvPr/>
        </p:nvSpPr>
        <p:spPr>
          <a:xfrm>
            <a:off x="4361687" y="1050524"/>
            <a:ext cx="420624" cy="420624"/>
          </a:xfrm>
          <a:prstGeom prst="ellipse">
            <a:avLst/>
          </a:prstGeom>
          <a:solidFill>
            <a:srgbClr val="FFFFFF"/>
          </a:solidFill>
          <a:ln w="50800" cap="rnd" cmpd="dbl">
            <a:solidFill>
              <a:srgbClr val="7A9798"/>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87" name="Shape 87"/>
          <p:cNvSpPr txBox="1">
            <a:spLocks noGrp="1"/>
          </p:cNvSpPr>
          <p:nvPr>
            <p:ph type="sldNum" idx="12"/>
          </p:nvPr>
        </p:nvSpPr>
        <p:spPr>
          <a:xfrm>
            <a:off x="4343400" y="1042416"/>
            <a:ext cx="457200"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7A9798"/>
                </a:solidFill>
                <a:latin typeface="Georgia"/>
                <a:ea typeface="Georgia"/>
                <a:cs typeface="Georgia"/>
                <a:sym typeface="Georgia"/>
              </a:rPr>
              <a:t>‹#›</a:t>
            </a:fld>
            <a:endParaRPr lang="en-US" sz="1600" b="0" i="0" u="none" strike="noStrike" cap="none" baseline="0">
              <a:solidFill>
                <a:srgbClr val="7A9798"/>
              </a:solidFill>
              <a:latin typeface="Georgia"/>
              <a:ea typeface="Georgia"/>
              <a:cs typeface="Georgia"/>
              <a:sym typeface="Georgia"/>
            </a:endParaRPr>
          </a:p>
        </p:txBody>
      </p:sp>
      <p:sp>
        <p:nvSpPr>
          <p:cNvPr id="88" name="Shape 88"/>
          <p:cNvSpPr txBox="1">
            <a:spLocks noGrp="1"/>
          </p:cNvSpPr>
          <p:nvPr>
            <p:ph type="title"/>
          </p:nvPr>
        </p:nvSpPr>
        <p:spPr>
          <a:xfrm>
            <a:off x="301752" y="228600"/>
            <a:ext cx="8534399" cy="758951"/>
          </a:xfrm>
          <a:prstGeom prst="rect">
            <a:avLst/>
          </a:prstGeom>
          <a:noFill/>
          <a:ln>
            <a:noFill/>
          </a:ln>
        </p:spPr>
        <p:txBody>
          <a:bodyPr lIns="91425" tIns="91425" rIns="91425" bIns="91425" anchor="b" anchorCtr="0"/>
          <a:lstStyle>
            <a:lvl1pPr algn="ctr" rtl="0">
              <a:spcBef>
                <a:spcPts val="0"/>
              </a:spcBef>
              <a:buClr>
                <a:srgbClr val="7A9798"/>
              </a:buClr>
              <a:buFont typeface="Georgia"/>
              <a:buNone/>
              <a:defRPr sz="3300">
                <a:solidFill>
                  <a:srgbClr val="7A9798"/>
                </a:solidFill>
                <a:latin typeface="Georgia"/>
                <a:ea typeface="Georgia"/>
                <a:cs typeface="Georgia"/>
                <a:sym typeface="Georgia"/>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89"/>
        <p:cNvGrpSpPr/>
        <p:nvPr/>
      </p:nvGrpSpPr>
      <p:grpSpPr>
        <a:xfrm>
          <a:off x="0" y="0"/>
          <a:ext cx="0" cy="0"/>
          <a:chOff x="0" y="0"/>
          <a:chExt cx="0" cy="0"/>
        </a:xfrm>
      </p:grpSpPr>
      <p:sp>
        <p:nvSpPr>
          <p:cNvPr id="90" name="Shape 90"/>
          <p:cNvSpPr txBox="1">
            <a:spLocks noGrp="1"/>
          </p:cNvSpPr>
          <p:nvPr>
            <p:ph type="title"/>
          </p:nvPr>
        </p:nvSpPr>
        <p:spPr>
          <a:xfrm>
            <a:off x="301752" y="228600"/>
            <a:ext cx="8534399" cy="758951"/>
          </a:xfrm>
          <a:prstGeom prst="rect">
            <a:avLst/>
          </a:prstGeom>
          <a:noFill/>
          <a:ln>
            <a:noFill/>
          </a:ln>
        </p:spPr>
        <p:txBody>
          <a:bodyPr lIns="91425" tIns="91425" rIns="91425" bIns="91425" anchor="b" anchorCtr="0"/>
          <a:lstStyle>
            <a:lvl1pPr algn="ctr" rtl="0">
              <a:spcBef>
                <a:spcPts val="0"/>
              </a:spcBef>
              <a:buClr>
                <a:srgbClr val="7A9798"/>
              </a:buClr>
              <a:buFont typeface="Georgia"/>
              <a:buNone/>
              <a:defRPr sz="3300">
                <a:solidFill>
                  <a:srgbClr val="7A9798"/>
                </a:solidFill>
                <a:latin typeface="Georgia"/>
                <a:ea typeface="Georgia"/>
                <a:cs typeface="Georgia"/>
                <a:sym typeface="Georgia"/>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91" name="Shape 91"/>
          <p:cNvSpPr txBox="1">
            <a:spLocks noGrp="1"/>
          </p:cNvSpPr>
          <p:nvPr>
            <p:ph type="dt" idx="10"/>
          </p:nvPr>
        </p:nvSpPr>
        <p:spPr>
          <a:xfrm>
            <a:off x="5791200" y="6404983"/>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92" name="Shape 92"/>
          <p:cNvSpPr txBox="1">
            <a:spLocks noGrp="1"/>
          </p:cNvSpPr>
          <p:nvPr>
            <p:ph type="ftr" idx="11"/>
          </p:nvPr>
        </p:nvSpPr>
        <p:spPr>
          <a:xfrm>
            <a:off x="304800" y="6410848"/>
            <a:ext cx="3581399"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93" name="Shape 93"/>
          <p:cNvSpPr txBox="1">
            <a:spLocks noGrp="1"/>
          </p:cNvSpPr>
          <p:nvPr>
            <p:ph type="sldNum" idx="12"/>
          </p:nvPr>
        </p:nvSpPr>
        <p:spPr>
          <a:xfrm>
            <a:off x="4343400" y="1036020"/>
            <a:ext cx="457200"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7A9798"/>
                </a:solidFill>
                <a:latin typeface="Georgia"/>
                <a:ea typeface="Georgia"/>
                <a:cs typeface="Georgia"/>
                <a:sym typeface="Georgia"/>
              </a:rPr>
              <a:t>‹#›</a:t>
            </a:fld>
            <a:endParaRPr lang="en-US" sz="1600" b="0" i="0" u="none" strike="noStrike" cap="none" baseline="0">
              <a:solidFill>
                <a:srgbClr val="7A9798"/>
              </a:solidFill>
              <a:latin typeface="Georgia"/>
              <a:ea typeface="Georgia"/>
              <a:cs typeface="Georgia"/>
              <a:sym typeface="Georgia"/>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94"/>
        <p:cNvGrpSpPr/>
        <p:nvPr/>
      </p:nvGrpSpPr>
      <p:grpSpPr>
        <a:xfrm>
          <a:off x="0" y="0"/>
          <a:ext cx="0" cy="0"/>
          <a:chOff x="0" y="0"/>
          <a:chExt cx="0" cy="0"/>
        </a:xfrm>
      </p:grpSpPr>
      <p:sp>
        <p:nvSpPr>
          <p:cNvPr id="95" name="Shape 95"/>
          <p:cNvSpPr/>
          <p:nvPr/>
        </p:nvSpPr>
        <p:spPr>
          <a:xfrm>
            <a:off x="0" y="6705600"/>
            <a:ext cx="9144000" cy="1523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96" name="Shape 96"/>
          <p:cNvSpPr/>
          <p:nvPr/>
        </p:nvSpPr>
        <p:spPr>
          <a:xfrm>
            <a:off x="0" y="0"/>
            <a:ext cx="9144000" cy="155448"/>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97" name="Shape 97"/>
          <p:cNvSpPr/>
          <p:nvPr/>
        </p:nvSpPr>
        <p:spPr>
          <a:xfrm>
            <a:off x="899160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98" name="Shape 98"/>
          <p:cNvSpPr/>
          <p:nvPr/>
        </p:nvSpPr>
        <p:spPr>
          <a:xfrm>
            <a:off x="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99" name="Shape 99"/>
          <p:cNvSpPr/>
          <p:nvPr/>
        </p:nvSpPr>
        <p:spPr>
          <a:xfrm>
            <a:off x="146304" y="6391655"/>
            <a:ext cx="8833103" cy="309562"/>
          </a:xfrm>
          <a:prstGeom prst="rect">
            <a:avLst/>
          </a:prstGeom>
          <a:solidFill>
            <a:schemeClr val="accent3"/>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00" name="Shape 100"/>
          <p:cNvSpPr/>
          <p:nvPr/>
        </p:nvSpPr>
        <p:spPr>
          <a:xfrm>
            <a:off x="152400" y="158495"/>
            <a:ext cx="8833103" cy="6547104"/>
          </a:xfrm>
          <a:prstGeom prst="rect">
            <a:avLst/>
          </a:prstGeom>
          <a:noFill/>
          <a:ln w="9525" cap="flat" cmpd="sng">
            <a:solidFill>
              <a:srgbClr val="7A9798"/>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01" name="Shape 101"/>
          <p:cNvSpPr txBox="1">
            <a:spLocks noGrp="1"/>
          </p:cNvSpPr>
          <p:nvPr>
            <p:ph type="dt" idx="10"/>
          </p:nvPr>
        </p:nvSpPr>
        <p:spPr>
          <a:xfrm>
            <a:off x="5791200" y="6404983"/>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102" name="Shape 102"/>
          <p:cNvSpPr txBox="1">
            <a:spLocks noGrp="1"/>
          </p:cNvSpPr>
          <p:nvPr>
            <p:ph type="ftr" idx="11"/>
          </p:nvPr>
        </p:nvSpPr>
        <p:spPr>
          <a:xfrm>
            <a:off x="304800" y="6410848"/>
            <a:ext cx="3581399"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103" name="Shape 103"/>
          <p:cNvSpPr txBox="1">
            <a:spLocks noGrp="1"/>
          </p:cNvSpPr>
          <p:nvPr>
            <p:ph type="sldNum" idx="12"/>
          </p:nvPr>
        </p:nvSpPr>
        <p:spPr>
          <a:xfrm>
            <a:off x="4267200" y="6324600"/>
            <a:ext cx="609599"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FFFFFF"/>
                </a:solidFill>
                <a:latin typeface="Georgia"/>
                <a:ea typeface="Georgia"/>
                <a:cs typeface="Georgia"/>
                <a:sym typeface="Georgia"/>
              </a:rPr>
              <a:t>‹#›</a:t>
            </a:fld>
            <a:endParaRPr lang="en-US" sz="1600" b="0" i="0" u="none" strike="noStrike" cap="none" baseline="0">
              <a:solidFill>
                <a:srgbClr val="FFFFFF"/>
              </a:solidFill>
              <a:latin typeface="Georgia"/>
              <a:ea typeface="Georgia"/>
              <a:cs typeface="Georgia"/>
              <a:sym typeface="Georgia"/>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bg>
      <p:bgPr>
        <a:solidFill>
          <a:schemeClr val="lt1"/>
        </a:solidFill>
        <a:effectLst/>
      </p:bgPr>
    </p:bg>
    <p:spTree>
      <p:nvGrpSpPr>
        <p:cNvPr id="1" name="Shape 104"/>
        <p:cNvGrpSpPr/>
        <p:nvPr/>
      </p:nvGrpSpPr>
      <p:grpSpPr>
        <a:xfrm>
          <a:off x="0" y="0"/>
          <a:ext cx="0" cy="0"/>
          <a:chOff x="0" y="0"/>
          <a:chExt cx="0" cy="0"/>
        </a:xfrm>
      </p:grpSpPr>
      <p:sp>
        <p:nvSpPr>
          <p:cNvPr id="105" name="Shape 105"/>
          <p:cNvSpPr/>
          <p:nvPr/>
        </p:nvSpPr>
        <p:spPr>
          <a:xfrm>
            <a:off x="152400" y="152400"/>
            <a:ext cx="8833103" cy="304799"/>
          </a:xfrm>
          <a:prstGeom prst="rect">
            <a:avLst/>
          </a:prstGeom>
          <a:solidFill>
            <a:schemeClr val="accent3"/>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06" name="Shape 106"/>
          <p:cNvSpPr/>
          <p:nvPr/>
        </p:nvSpPr>
        <p:spPr>
          <a:xfrm>
            <a:off x="0" y="6705600"/>
            <a:ext cx="9144000" cy="1523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07" name="Shape 107"/>
          <p:cNvSpPr/>
          <p:nvPr/>
        </p:nvSpPr>
        <p:spPr>
          <a:xfrm>
            <a:off x="899160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08" name="Shape 108"/>
          <p:cNvSpPr/>
          <p:nvPr/>
        </p:nvSpPr>
        <p:spPr>
          <a:xfrm>
            <a:off x="0" y="0"/>
            <a:ext cx="9144000" cy="118872"/>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09" name="Shape 109"/>
          <p:cNvSpPr/>
          <p:nvPr/>
        </p:nvSpPr>
        <p:spPr>
          <a:xfrm>
            <a:off x="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10" name="Shape 110"/>
          <p:cNvSpPr/>
          <p:nvPr/>
        </p:nvSpPr>
        <p:spPr>
          <a:xfrm>
            <a:off x="152400" y="609600"/>
            <a:ext cx="2743199" cy="5867400"/>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111" name="Shape 111"/>
          <p:cNvSpPr txBox="1">
            <a:spLocks noGrp="1"/>
          </p:cNvSpPr>
          <p:nvPr>
            <p:ph type="title"/>
          </p:nvPr>
        </p:nvSpPr>
        <p:spPr>
          <a:xfrm>
            <a:off x="381000" y="914400"/>
            <a:ext cx="2362200" cy="990599"/>
          </a:xfrm>
          <a:prstGeom prst="rect">
            <a:avLst/>
          </a:prstGeom>
          <a:noFill/>
          <a:ln>
            <a:noFill/>
          </a:ln>
        </p:spPr>
        <p:txBody>
          <a:bodyPr lIns="91425" tIns="91425" rIns="91425" bIns="91425" anchor="b" anchorCtr="0"/>
          <a:lstStyle>
            <a:lvl1pPr algn="l" rtl="0">
              <a:spcBef>
                <a:spcPts val="0"/>
              </a:spcBef>
              <a:buClr>
                <a:srgbClr val="FFFFFF"/>
              </a:buClr>
              <a:buFont typeface="Georgia"/>
              <a:buNone/>
              <a:defRPr sz="2200" b="1">
                <a:solidFill>
                  <a:srgbClr val="FFFFFF"/>
                </a:solidFill>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12" name="Shape 112"/>
          <p:cNvSpPr txBox="1">
            <a:spLocks noGrp="1"/>
          </p:cNvSpPr>
          <p:nvPr>
            <p:ph type="body" idx="1"/>
          </p:nvPr>
        </p:nvSpPr>
        <p:spPr>
          <a:xfrm>
            <a:off x="381000" y="1981200"/>
            <a:ext cx="2362200" cy="4144963"/>
          </a:xfrm>
          <a:prstGeom prst="rect">
            <a:avLst/>
          </a:prstGeom>
          <a:noFill/>
          <a:ln>
            <a:noFill/>
          </a:ln>
        </p:spPr>
        <p:txBody>
          <a:bodyPr lIns="91425" tIns="91425" rIns="91425" bIns="91425" anchor="t" anchorCtr="0"/>
          <a:lstStyle>
            <a:lvl1pPr marL="0" indent="0" rtl="0">
              <a:spcBef>
                <a:spcPts val="0"/>
              </a:spcBef>
              <a:spcAft>
                <a:spcPts val="1000"/>
              </a:spcAft>
              <a:buClr>
                <a:srgbClr val="FFFFFF"/>
              </a:buClr>
              <a:buFont typeface="Georgia"/>
              <a:buNone/>
              <a:defRPr sz="1600">
                <a:solidFill>
                  <a:srgbClr val="FFFFFF"/>
                </a:solidFill>
              </a:defRPr>
            </a:lvl1pPr>
            <a:lvl2pPr rtl="0">
              <a:spcBef>
                <a:spcPts val="0"/>
              </a:spcBef>
              <a:buFont typeface="Georgia"/>
              <a:buNone/>
              <a:defRPr sz="1200"/>
            </a:lvl2pPr>
            <a:lvl3pPr rtl="0">
              <a:spcBef>
                <a:spcPts val="0"/>
              </a:spcBef>
              <a:buFont typeface="Georgia"/>
              <a:buNone/>
              <a:defRPr sz="1000"/>
            </a:lvl3pPr>
            <a:lvl4pPr rtl="0">
              <a:spcBef>
                <a:spcPts val="0"/>
              </a:spcBef>
              <a:buFont typeface="Georgia"/>
              <a:buNone/>
              <a:defRPr sz="900"/>
            </a:lvl4pPr>
            <a:lvl5pPr rtl="0">
              <a:spcBef>
                <a:spcPts val="0"/>
              </a:spcBef>
              <a:buFont typeface="Georgia"/>
              <a:buNone/>
              <a:defRPr sz="900"/>
            </a:lvl5pPr>
            <a:lvl6pPr rtl="0">
              <a:spcBef>
                <a:spcPts val="0"/>
              </a:spcBef>
              <a:defRPr sz="1800">
                <a:solidFill>
                  <a:schemeClr val="dk1"/>
                </a:solidFill>
                <a:latin typeface="Georgia"/>
                <a:ea typeface="Georgia"/>
                <a:cs typeface="Georgia"/>
                <a:sym typeface="Georgia"/>
              </a:defRPr>
            </a:lvl6pPr>
            <a:lvl7pPr rtl="0">
              <a:spcBef>
                <a:spcPts val="0"/>
              </a:spcBef>
              <a:defRPr sz="1600" baseline="0">
                <a:solidFill>
                  <a:schemeClr val="dk1"/>
                </a:solidFill>
                <a:latin typeface="Georgia"/>
                <a:ea typeface="Georgia"/>
                <a:cs typeface="Georgia"/>
                <a:sym typeface="Georgia"/>
              </a:defRPr>
            </a:lvl7pPr>
            <a:lvl8pPr rtl="0">
              <a:spcBef>
                <a:spcPts val="0"/>
              </a:spcBef>
              <a:defRPr sz="1600">
                <a:solidFill>
                  <a:schemeClr val="dk1"/>
                </a:solidFill>
                <a:latin typeface="Georgia"/>
                <a:ea typeface="Georgia"/>
                <a:cs typeface="Georgia"/>
                <a:sym typeface="Georgia"/>
              </a:defRPr>
            </a:lvl8pPr>
            <a:lvl9pPr rtl="0">
              <a:spcBef>
                <a:spcPts val="0"/>
              </a:spcBef>
              <a:defRPr sz="1400" cap="none" baseline="0">
                <a:solidFill>
                  <a:schemeClr val="dk1"/>
                </a:solidFill>
                <a:latin typeface="Georgia"/>
                <a:ea typeface="Georgia"/>
                <a:cs typeface="Georgia"/>
                <a:sym typeface="Georgia"/>
              </a:defRPr>
            </a:lvl9pPr>
          </a:lstStyle>
          <a:p>
            <a:endParaRPr/>
          </a:p>
        </p:txBody>
      </p:sp>
      <p:sp>
        <p:nvSpPr>
          <p:cNvPr id="113" name="Shape 113"/>
          <p:cNvSpPr/>
          <p:nvPr/>
        </p:nvSpPr>
        <p:spPr>
          <a:xfrm>
            <a:off x="152400" y="152400"/>
            <a:ext cx="8833103" cy="6547104"/>
          </a:xfrm>
          <a:prstGeom prst="rect">
            <a:avLst/>
          </a:prstGeom>
          <a:noFill/>
          <a:ln w="9525" cap="flat" cmpd="sng">
            <a:solidFill>
              <a:srgbClr val="7A9798"/>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cxnSp>
        <p:nvCxnSpPr>
          <p:cNvPr id="114" name="Shape 114"/>
          <p:cNvCxnSpPr/>
          <p:nvPr/>
        </p:nvCxnSpPr>
        <p:spPr>
          <a:xfrm>
            <a:off x="152400" y="533400"/>
            <a:ext cx="8833103" cy="0"/>
          </a:xfrm>
          <a:prstGeom prst="straightConnector1">
            <a:avLst/>
          </a:prstGeom>
          <a:noFill/>
          <a:ln w="11425" cap="flat" cmpd="sng">
            <a:solidFill>
              <a:srgbClr val="7A9798"/>
            </a:solidFill>
            <a:prstDash val="dash"/>
            <a:round/>
            <a:headEnd type="none" w="med" len="med"/>
            <a:tailEnd type="none" w="med" len="med"/>
          </a:ln>
        </p:spPr>
      </p:cxnSp>
      <p:sp>
        <p:nvSpPr>
          <p:cNvPr id="115" name="Shape 115"/>
          <p:cNvSpPr txBox="1">
            <a:spLocks noGrp="1"/>
          </p:cNvSpPr>
          <p:nvPr>
            <p:ph type="body" idx="2"/>
          </p:nvPr>
        </p:nvSpPr>
        <p:spPr>
          <a:xfrm>
            <a:off x="3124200" y="685800"/>
            <a:ext cx="5638800" cy="5410200"/>
          </a:xfrm>
          <a:prstGeom prst="rect">
            <a:avLst/>
          </a:prstGeom>
          <a:noFill/>
          <a:ln>
            <a:noFill/>
          </a:ln>
        </p:spPr>
        <p:txBody>
          <a:bodyPr lIns="91425" tIns="91425" rIns="91425" bIns="91425" anchor="t" anchorCtr="0"/>
          <a:lstStyle>
            <a:lvl1pPr marL="274320" indent="-128587" algn="l" rtl="0">
              <a:spcBef>
                <a:spcPts val="540"/>
              </a:spcBef>
              <a:buClr>
                <a:schemeClr val="accent1"/>
              </a:buClr>
              <a:buFont typeface="Noto Sans Symbols"/>
              <a:buChar char="●"/>
              <a:defRPr sz="2700">
                <a:solidFill>
                  <a:schemeClr val="dk1"/>
                </a:solidFill>
                <a:latin typeface="Georgia"/>
                <a:ea typeface="Georgia"/>
                <a:cs typeface="Georgia"/>
                <a:sym typeface="Georgia"/>
              </a:defRPr>
            </a:lvl1pPr>
            <a:lvl2pPr marL="548640" indent="-184150" algn="l" rtl="0">
              <a:spcBef>
                <a:spcPts val="440"/>
              </a:spcBef>
              <a:buClr>
                <a:schemeClr val="accent2"/>
              </a:buClr>
              <a:buFont typeface="Noto Sans Symbols"/>
              <a:buChar char="○"/>
              <a:defRPr sz="2200">
                <a:solidFill>
                  <a:schemeClr val="dk2"/>
                </a:solidFill>
                <a:latin typeface="Georgia"/>
                <a:ea typeface="Georgia"/>
                <a:cs typeface="Georgia"/>
                <a:sym typeface="Georgia"/>
              </a:defRPr>
            </a:lvl2pPr>
            <a:lvl3pPr marL="822960" indent="-143510" algn="l" rtl="0">
              <a:spcBef>
                <a:spcPts val="400"/>
              </a:spcBef>
              <a:buClr>
                <a:schemeClr val="accent3"/>
              </a:buClr>
              <a:buFont typeface="Noto Sans Symbols"/>
              <a:buChar char="•"/>
              <a:defRPr sz="2000">
                <a:solidFill>
                  <a:schemeClr val="dk1"/>
                </a:solidFill>
                <a:latin typeface="Georgia"/>
                <a:ea typeface="Georgia"/>
                <a:cs typeface="Georgia"/>
                <a:sym typeface="Georgia"/>
              </a:defRPr>
            </a:lvl3pPr>
            <a:lvl4pPr marL="1097280" indent="-144780" algn="l" rtl="0">
              <a:spcBef>
                <a:spcPts val="400"/>
              </a:spcBef>
              <a:buClr>
                <a:schemeClr val="accent4"/>
              </a:buClr>
              <a:buFont typeface="Noto Sans Symbols"/>
              <a:buChar char="•"/>
              <a:defRPr sz="2000">
                <a:solidFill>
                  <a:schemeClr val="dk2"/>
                </a:solidFill>
                <a:latin typeface="Georgia"/>
                <a:ea typeface="Georgia"/>
                <a:cs typeface="Georgia"/>
                <a:sym typeface="Georgia"/>
              </a:defRPr>
            </a:lvl4pPr>
            <a:lvl5pPr marL="1371600" indent="-114300" algn="l" rtl="0">
              <a:spcBef>
                <a:spcPts val="360"/>
              </a:spcBef>
              <a:buClr>
                <a:schemeClr val="accent5"/>
              </a:buClr>
              <a:buFont typeface="Georgia"/>
              <a:buChar char="•"/>
              <a:defRPr sz="1800">
                <a:solidFill>
                  <a:schemeClr val="dk1"/>
                </a:solidFill>
                <a:latin typeface="Georgia"/>
                <a:ea typeface="Georgia"/>
                <a:cs typeface="Georgia"/>
                <a:sym typeface="Georgia"/>
              </a:defRPr>
            </a:lvl5pPr>
            <a:lvl6pPr marL="1645920" indent="-93980" algn="l" rtl="0">
              <a:spcBef>
                <a:spcPts val="360"/>
              </a:spcBef>
              <a:buClr>
                <a:schemeClr val="accent6"/>
              </a:buClr>
              <a:buFont typeface="Noto Sans Symbols"/>
              <a:buChar char="●"/>
              <a:defRPr sz="1800">
                <a:solidFill>
                  <a:schemeClr val="dk1"/>
                </a:solidFill>
                <a:latin typeface="Georgia"/>
                <a:ea typeface="Georgia"/>
                <a:cs typeface="Georgia"/>
                <a:sym typeface="Georgia"/>
              </a:defRPr>
            </a:lvl6pPr>
            <a:lvl7pPr marL="1920240" indent="-101600" algn="l" rtl="0">
              <a:spcBef>
                <a:spcPts val="320"/>
              </a:spcBef>
              <a:buClr>
                <a:srgbClr val="B75640"/>
              </a:buClr>
              <a:buFont typeface="Georgia"/>
              <a:buChar char="•"/>
              <a:defRPr sz="1600" baseline="0">
                <a:solidFill>
                  <a:schemeClr val="dk1"/>
                </a:solidFill>
                <a:latin typeface="Georgia"/>
                <a:ea typeface="Georgia"/>
                <a:cs typeface="Georgia"/>
                <a:sym typeface="Georgia"/>
              </a:defRPr>
            </a:lvl7pPr>
            <a:lvl8pPr marL="2103120" indent="-83820" algn="l" rtl="0">
              <a:spcBef>
                <a:spcPts val="320"/>
              </a:spcBef>
              <a:buClr>
                <a:srgbClr val="7A6B62"/>
              </a:buClr>
              <a:buFont typeface="Georgia"/>
              <a:buChar char="•"/>
              <a:defRPr sz="1600">
                <a:solidFill>
                  <a:schemeClr val="dk1"/>
                </a:solidFill>
                <a:latin typeface="Georgia"/>
                <a:ea typeface="Georgia"/>
                <a:cs typeface="Georgia"/>
                <a:sym typeface="Georgia"/>
              </a:defRPr>
            </a:lvl8pPr>
            <a:lvl9pPr marL="2377440" indent="-113029" algn="l" rtl="0">
              <a:spcBef>
                <a:spcPts val="280"/>
              </a:spcBef>
              <a:buClr>
                <a:srgbClr val="B29D00"/>
              </a:buClr>
              <a:buFont typeface="Georgia"/>
              <a:buChar char="•"/>
              <a:defRPr sz="1400" cap="none" baseline="0">
                <a:solidFill>
                  <a:schemeClr val="dk1"/>
                </a:solidFill>
                <a:latin typeface="Georgia"/>
                <a:ea typeface="Georgia"/>
                <a:cs typeface="Georgia"/>
                <a:sym typeface="Georgia"/>
              </a:defRPr>
            </a:lvl9pPr>
          </a:lstStyle>
          <a:p>
            <a:endParaRPr/>
          </a:p>
        </p:txBody>
      </p:sp>
      <p:sp>
        <p:nvSpPr>
          <p:cNvPr id="116" name="Shape 116"/>
          <p:cNvSpPr/>
          <p:nvPr/>
        </p:nvSpPr>
        <p:spPr>
          <a:xfrm>
            <a:off x="1295400" y="228600"/>
            <a:ext cx="609599" cy="609599"/>
          </a:xfrm>
          <a:prstGeom prst="ellipse">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117" name="Shape 117"/>
          <p:cNvSpPr/>
          <p:nvPr/>
        </p:nvSpPr>
        <p:spPr>
          <a:xfrm>
            <a:off x="1389887" y="323087"/>
            <a:ext cx="420624" cy="420624"/>
          </a:xfrm>
          <a:prstGeom prst="ellipse">
            <a:avLst/>
          </a:prstGeom>
          <a:solidFill>
            <a:srgbClr val="FFFFFF"/>
          </a:solidFill>
          <a:ln w="50800" cap="rnd" cmpd="dbl">
            <a:solidFill>
              <a:srgbClr val="7A9798"/>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118" name="Shape 118"/>
          <p:cNvSpPr txBox="1">
            <a:spLocks noGrp="1"/>
          </p:cNvSpPr>
          <p:nvPr>
            <p:ph type="sldNum" idx="12"/>
          </p:nvPr>
        </p:nvSpPr>
        <p:spPr>
          <a:xfrm>
            <a:off x="1371600" y="312737"/>
            <a:ext cx="457200"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7A9798"/>
                </a:solidFill>
                <a:latin typeface="Georgia"/>
                <a:ea typeface="Georgia"/>
                <a:cs typeface="Georgia"/>
                <a:sym typeface="Georgia"/>
              </a:rPr>
              <a:t>‹#›</a:t>
            </a:fld>
            <a:endParaRPr lang="en-US" sz="1600" b="0" i="0" u="none" strike="noStrike" cap="none" baseline="0">
              <a:solidFill>
                <a:srgbClr val="7A9798"/>
              </a:solidFill>
              <a:latin typeface="Georgia"/>
              <a:ea typeface="Georgia"/>
              <a:cs typeface="Georgia"/>
              <a:sym typeface="Georgia"/>
            </a:endParaRPr>
          </a:p>
        </p:txBody>
      </p:sp>
      <p:sp>
        <p:nvSpPr>
          <p:cNvPr id="119" name="Shape 119"/>
          <p:cNvSpPr/>
          <p:nvPr/>
        </p:nvSpPr>
        <p:spPr>
          <a:xfrm>
            <a:off x="149352" y="6388385"/>
            <a:ext cx="8833103" cy="309562"/>
          </a:xfrm>
          <a:prstGeom prst="rect">
            <a:avLst/>
          </a:prstGeom>
          <a:solidFill>
            <a:schemeClr val="accent3"/>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20" name="Shape 120"/>
          <p:cNvSpPr txBox="1">
            <a:spLocks noGrp="1"/>
          </p:cNvSpPr>
          <p:nvPr>
            <p:ph type="dt" idx="10"/>
          </p:nvPr>
        </p:nvSpPr>
        <p:spPr>
          <a:xfrm>
            <a:off x="5791200" y="6404983"/>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121" name="Shape 121"/>
          <p:cNvSpPr txBox="1">
            <a:spLocks noGrp="1"/>
          </p:cNvSpPr>
          <p:nvPr>
            <p:ph type="ftr" idx="11"/>
          </p:nvPr>
        </p:nvSpPr>
        <p:spPr>
          <a:xfrm>
            <a:off x="301752" y="6410848"/>
            <a:ext cx="3383280"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122"/>
        <p:cNvGrpSpPr/>
        <p:nvPr/>
      </p:nvGrpSpPr>
      <p:grpSpPr>
        <a:xfrm>
          <a:off x="0" y="0"/>
          <a:ext cx="0" cy="0"/>
          <a:chOff x="0" y="0"/>
          <a:chExt cx="0" cy="0"/>
        </a:xfrm>
      </p:grpSpPr>
      <p:cxnSp>
        <p:nvCxnSpPr>
          <p:cNvPr id="123" name="Shape 123"/>
          <p:cNvCxnSpPr/>
          <p:nvPr/>
        </p:nvCxnSpPr>
        <p:spPr>
          <a:xfrm>
            <a:off x="152400" y="533400"/>
            <a:ext cx="8833103" cy="0"/>
          </a:xfrm>
          <a:prstGeom prst="straightConnector1">
            <a:avLst/>
          </a:prstGeom>
          <a:noFill/>
          <a:ln w="11425" cap="flat" cmpd="sng">
            <a:solidFill>
              <a:srgbClr val="7A9798"/>
            </a:solidFill>
            <a:prstDash val="dash"/>
            <a:round/>
            <a:headEnd type="none" w="med" len="med"/>
            <a:tailEnd type="none" w="med" len="med"/>
          </a:ln>
        </p:spPr>
      </p:cxnSp>
      <p:sp>
        <p:nvSpPr>
          <p:cNvPr id="124" name="Shape 124"/>
          <p:cNvSpPr/>
          <p:nvPr/>
        </p:nvSpPr>
        <p:spPr>
          <a:xfrm>
            <a:off x="0" y="6705600"/>
            <a:ext cx="9144000" cy="1523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25" name="Shape 125"/>
          <p:cNvSpPr/>
          <p:nvPr/>
        </p:nvSpPr>
        <p:spPr>
          <a:xfrm>
            <a:off x="899160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26" name="Shape 126"/>
          <p:cNvSpPr/>
          <p:nvPr/>
        </p:nvSpPr>
        <p:spPr>
          <a:xfrm>
            <a:off x="0" y="0"/>
            <a:ext cx="9144000" cy="1523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27" name="Shape 127"/>
          <p:cNvSpPr/>
          <p:nvPr/>
        </p:nvSpPr>
        <p:spPr>
          <a:xfrm>
            <a:off x="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28" name="Shape 128"/>
          <p:cNvSpPr/>
          <p:nvPr/>
        </p:nvSpPr>
        <p:spPr>
          <a:xfrm>
            <a:off x="152400" y="152400"/>
            <a:ext cx="8833103" cy="301752"/>
          </a:xfrm>
          <a:prstGeom prst="rect">
            <a:avLst/>
          </a:prstGeom>
          <a:solidFill>
            <a:schemeClr val="accent3"/>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29" name="Shape 129"/>
          <p:cNvSpPr/>
          <p:nvPr/>
        </p:nvSpPr>
        <p:spPr>
          <a:xfrm>
            <a:off x="152400" y="609600"/>
            <a:ext cx="2743199" cy="5867400"/>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130" name="Shape 130"/>
          <p:cNvSpPr/>
          <p:nvPr/>
        </p:nvSpPr>
        <p:spPr>
          <a:xfrm>
            <a:off x="152400" y="155447"/>
            <a:ext cx="8833103" cy="6547104"/>
          </a:xfrm>
          <a:prstGeom prst="rect">
            <a:avLst/>
          </a:prstGeom>
          <a:noFill/>
          <a:ln w="9525" cap="flat" cmpd="sng">
            <a:solidFill>
              <a:srgbClr val="7A9798"/>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31" name="Shape 131"/>
          <p:cNvSpPr/>
          <p:nvPr/>
        </p:nvSpPr>
        <p:spPr>
          <a:xfrm>
            <a:off x="1295400" y="228600"/>
            <a:ext cx="609599" cy="609599"/>
          </a:xfrm>
          <a:prstGeom prst="ellipse">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132" name="Shape 132"/>
          <p:cNvSpPr/>
          <p:nvPr/>
        </p:nvSpPr>
        <p:spPr>
          <a:xfrm>
            <a:off x="1389887" y="323087"/>
            <a:ext cx="420624" cy="420624"/>
          </a:xfrm>
          <a:prstGeom prst="ellipse">
            <a:avLst/>
          </a:prstGeom>
          <a:solidFill>
            <a:srgbClr val="FFFFFF"/>
          </a:solidFill>
          <a:ln w="50800" cap="rnd" cmpd="dbl">
            <a:solidFill>
              <a:srgbClr val="7A9798"/>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133" name="Shape 133"/>
          <p:cNvSpPr txBox="1">
            <a:spLocks noGrp="1"/>
          </p:cNvSpPr>
          <p:nvPr>
            <p:ph type="sldNum" idx="12"/>
          </p:nvPr>
        </p:nvSpPr>
        <p:spPr>
          <a:xfrm>
            <a:off x="1371600" y="312737"/>
            <a:ext cx="457200"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7A9798"/>
                </a:solidFill>
                <a:latin typeface="Georgia"/>
                <a:ea typeface="Georgia"/>
                <a:cs typeface="Georgia"/>
                <a:sym typeface="Georgia"/>
              </a:rPr>
              <a:t>‹#›</a:t>
            </a:fld>
            <a:endParaRPr lang="en-US" sz="1600" b="0" i="0" u="none" strike="noStrike" cap="none" baseline="0">
              <a:solidFill>
                <a:srgbClr val="7A9798"/>
              </a:solidFill>
              <a:latin typeface="Georgia"/>
              <a:ea typeface="Georgia"/>
              <a:cs typeface="Georgia"/>
              <a:sym typeface="Georgia"/>
            </a:endParaRPr>
          </a:p>
        </p:txBody>
      </p:sp>
      <p:sp>
        <p:nvSpPr>
          <p:cNvPr id="134" name="Shape 134"/>
          <p:cNvSpPr txBox="1">
            <a:spLocks noGrp="1"/>
          </p:cNvSpPr>
          <p:nvPr>
            <p:ph type="title"/>
          </p:nvPr>
        </p:nvSpPr>
        <p:spPr>
          <a:xfrm>
            <a:off x="3000375" y="5029200"/>
            <a:ext cx="5867400" cy="1219199"/>
          </a:xfrm>
          <a:prstGeom prst="rect">
            <a:avLst/>
          </a:prstGeom>
          <a:noFill/>
          <a:ln>
            <a:noFill/>
          </a:ln>
        </p:spPr>
        <p:txBody>
          <a:bodyPr lIns="91425" tIns="91425" rIns="91425" bIns="91425" anchor="t" anchorCtr="0"/>
          <a:lstStyle>
            <a:lvl1pPr algn="l" rtl="0">
              <a:spcBef>
                <a:spcPts val="0"/>
              </a:spcBef>
              <a:buClr>
                <a:schemeClr val="dk2"/>
              </a:buClr>
              <a:buFont typeface="Georgia"/>
              <a:buNone/>
              <a:defRPr sz="2400" b="1">
                <a:solidFill>
                  <a:schemeClr val="dk2"/>
                </a:solidFill>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35" name="Shape 135"/>
          <p:cNvSpPr>
            <a:spLocks noGrp="1"/>
          </p:cNvSpPr>
          <p:nvPr>
            <p:ph type="pic" idx="2"/>
          </p:nvPr>
        </p:nvSpPr>
        <p:spPr>
          <a:xfrm>
            <a:off x="3000375" y="609600"/>
            <a:ext cx="5867400" cy="4267199"/>
          </a:xfrm>
          <a:prstGeom prst="rect">
            <a:avLst/>
          </a:prstGeom>
          <a:noFill/>
          <a:ln>
            <a:noFill/>
          </a:ln>
        </p:spPr>
        <p:txBody>
          <a:bodyPr lIns="91425" tIns="91425" rIns="91425" bIns="91425" anchor="t" anchorCtr="0"/>
          <a:lstStyle>
            <a:lvl1pPr marL="0" marR="0" indent="0" algn="r" rtl="0">
              <a:spcBef>
                <a:spcPts val="0"/>
              </a:spcBef>
              <a:buClr>
                <a:srgbClr val="FFFFFF"/>
              </a:buClr>
              <a:buFont typeface="Georgia"/>
              <a:buNone/>
              <a:defRPr sz="3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136" name="Shape 136"/>
          <p:cNvSpPr txBox="1">
            <a:spLocks noGrp="1"/>
          </p:cNvSpPr>
          <p:nvPr>
            <p:ph type="body" idx="1"/>
          </p:nvPr>
        </p:nvSpPr>
        <p:spPr>
          <a:xfrm>
            <a:off x="381000" y="990600"/>
            <a:ext cx="2438399" cy="5257799"/>
          </a:xfrm>
          <a:prstGeom prst="rect">
            <a:avLst/>
          </a:prstGeom>
          <a:noFill/>
          <a:ln>
            <a:noFill/>
          </a:ln>
        </p:spPr>
        <p:txBody>
          <a:bodyPr lIns="91425" tIns="91425" rIns="91425" bIns="91425" anchor="t" anchorCtr="0"/>
          <a:lstStyle>
            <a:lvl1pPr marL="0" indent="0" rtl="0">
              <a:spcBef>
                <a:spcPts val="0"/>
              </a:spcBef>
              <a:spcAft>
                <a:spcPts val="1000"/>
              </a:spcAft>
              <a:buClr>
                <a:srgbClr val="FFFFFF"/>
              </a:buClr>
              <a:buFont typeface="Georgia"/>
              <a:buNone/>
              <a:defRPr sz="1600">
                <a:solidFill>
                  <a:srgbClr val="FFFFFF"/>
                </a:solidFill>
              </a:defRPr>
            </a:lvl1pPr>
            <a:lvl2pPr rtl="0">
              <a:spcBef>
                <a:spcPts val="0"/>
              </a:spcBef>
              <a:defRPr sz="1200"/>
            </a:lvl2pPr>
            <a:lvl3pPr rtl="0">
              <a:spcBef>
                <a:spcPts val="0"/>
              </a:spcBef>
              <a:defRPr sz="1000"/>
            </a:lvl3pPr>
            <a:lvl4pPr rtl="0">
              <a:spcBef>
                <a:spcPts val="0"/>
              </a:spcBef>
              <a:defRPr sz="900"/>
            </a:lvl4pPr>
            <a:lvl5pPr rtl="0">
              <a:spcBef>
                <a:spcPts val="0"/>
              </a:spcBef>
              <a:defRPr sz="900"/>
            </a:lvl5pPr>
            <a:lvl6pPr rtl="0">
              <a:spcBef>
                <a:spcPts val="0"/>
              </a:spcBef>
              <a:defRPr sz="1800">
                <a:solidFill>
                  <a:schemeClr val="dk1"/>
                </a:solidFill>
                <a:latin typeface="Georgia"/>
                <a:ea typeface="Georgia"/>
                <a:cs typeface="Georgia"/>
                <a:sym typeface="Georgia"/>
              </a:defRPr>
            </a:lvl6pPr>
            <a:lvl7pPr rtl="0">
              <a:spcBef>
                <a:spcPts val="0"/>
              </a:spcBef>
              <a:defRPr sz="1600" baseline="0">
                <a:solidFill>
                  <a:schemeClr val="dk1"/>
                </a:solidFill>
                <a:latin typeface="Georgia"/>
                <a:ea typeface="Georgia"/>
                <a:cs typeface="Georgia"/>
                <a:sym typeface="Georgia"/>
              </a:defRPr>
            </a:lvl7pPr>
            <a:lvl8pPr rtl="0">
              <a:spcBef>
                <a:spcPts val="0"/>
              </a:spcBef>
              <a:defRPr sz="1600">
                <a:solidFill>
                  <a:schemeClr val="dk1"/>
                </a:solidFill>
                <a:latin typeface="Georgia"/>
                <a:ea typeface="Georgia"/>
                <a:cs typeface="Georgia"/>
                <a:sym typeface="Georgia"/>
              </a:defRPr>
            </a:lvl8pPr>
            <a:lvl9pPr rtl="0">
              <a:spcBef>
                <a:spcPts val="0"/>
              </a:spcBef>
              <a:defRPr sz="1400" cap="none" baseline="0">
                <a:solidFill>
                  <a:schemeClr val="dk1"/>
                </a:solidFill>
                <a:latin typeface="Georgia"/>
                <a:ea typeface="Georgia"/>
                <a:cs typeface="Georgia"/>
                <a:sym typeface="Georgia"/>
              </a:defRPr>
            </a:lvl9pPr>
          </a:lstStyle>
          <a:p>
            <a:endParaRPr/>
          </a:p>
        </p:txBody>
      </p:sp>
      <p:sp>
        <p:nvSpPr>
          <p:cNvPr id="137" name="Shape 137"/>
          <p:cNvSpPr/>
          <p:nvPr/>
        </p:nvSpPr>
        <p:spPr>
          <a:xfrm>
            <a:off x="149352" y="6388385"/>
            <a:ext cx="8833103" cy="309562"/>
          </a:xfrm>
          <a:prstGeom prst="rect">
            <a:avLst/>
          </a:prstGeom>
          <a:solidFill>
            <a:schemeClr val="accent3"/>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38" name="Shape 138"/>
          <p:cNvSpPr txBox="1">
            <a:spLocks noGrp="1"/>
          </p:cNvSpPr>
          <p:nvPr>
            <p:ph type="dt" idx="10"/>
          </p:nvPr>
        </p:nvSpPr>
        <p:spPr>
          <a:xfrm>
            <a:off x="5788151" y="6404983"/>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139" name="Shape 139"/>
          <p:cNvSpPr txBox="1">
            <a:spLocks noGrp="1"/>
          </p:cNvSpPr>
          <p:nvPr>
            <p:ph type="ftr" idx="11"/>
          </p:nvPr>
        </p:nvSpPr>
        <p:spPr>
          <a:xfrm>
            <a:off x="301752" y="6410848"/>
            <a:ext cx="3584447"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p:nvPr/>
        </p:nvSpPr>
        <p:spPr>
          <a:xfrm>
            <a:off x="0" y="6705600"/>
            <a:ext cx="9144000" cy="152399"/>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0" name="Shape 10"/>
          <p:cNvSpPr/>
          <p:nvPr/>
        </p:nvSpPr>
        <p:spPr>
          <a:xfrm>
            <a:off x="0" y="0"/>
            <a:ext cx="9144000" cy="1393371"/>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1" name="Shape 11"/>
          <p:cNvSpPr/>
          <p:nvPr/>
        </p:nvSpPr>
        <p:spPr>
          <a:xfrm>
            <a:off x="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2" name="Shape 12"/>
          <p:cNvSpPr/>
          <p:nvPr/>
        </p:nvSpPr>
        <p:spPr>
          <a:xfrm>
            <a:off x="8991600" y="0"/>
            <a:ext cx="152399" cy="6858000"/>
          </a:xfrm>
          <a:prstGeom prst="rect">
            <a:avLst/>
          </a:prstGeom>
          <a:solidFill>
            <a:srgbClr val="FFFFFF"/>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3" name="Shape 13"/>
          <p:cNvSpPr/>
          <p:nvPr/>
        </p:nvSpPr>
        <p:spPr>
          <a:xfrm>
            <a:off x="149352" y="6388385"/>
            <a:ext cx="8833103" cy="309562"/>
          </a:xfrm>
          <a:prstGeom prst="rect">
            <a:avLst/>
          </a:prstGeom>
          <a:solidFill>
            <a:schemeClr val="accent3"/>
          </a:solidFill>
          <a:ln>
            <a:noFill/>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sp>
        <p:nvSpPr>
          <p:cNvPr id="14" name="Shape 14"/>
          <p:cNvSpPr txBox="1">
            <a:spLocks noGrp="1"/>
          </p:cNvSpPr>
          <p:nvPr>
            <p:ph type="dt" idx="10"/>
          </p:nvPr>
        </p:nvSpPr>
        <p:spPr>
          <a:xfrm>
            <a:off x="5791200" y="6404983"/>
            <a:ext cx="3044952" cy="365759"/>
          </a:xfrm>
          <a:prstGeom prst="rect">
            <a:avLst/>
          </a:prstGeom>
          <a:noFill/>
          <a:ln>
            <a:noFill/>
          </a:ln>
        </p:spPr>
        <p:txBody>
          <a:bodyPr lIns="91425" tIns="91425" rIns="91425" bIns="91425" anchor="t" anchorCtr="0"/>
          <a:lstStyle>
            <a:lvl1pPr marL="0" marR="0" indent="0" algn="r" rtl="0">
              <a:spcBef>
                <a:spcPts val="0"/>
              </a:spcBef>
              <a:defRPr sz="14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15" name="Shape 15"/>
          <p:cNvSpPr txBox="1">
            <a:spLocks noGrp="1"/>
          </p:cNvSpPr>
          <p:nvPr>
            <p:ph type="ftr" idx="11"/>
          </p:nvPr>
        </p:nvSpPr>
        <p:spPr>
          <a:xfrm>
            <a:off x="304800" y="6410848"/>
            <a:ext cx="3581399" cy="365759"/>
          </a:xfrm>
          <a:prstGeom prst="rect">
            <a:avLst/>
          </a:prstGeom>
          <a:noFill/>
          <a:ln>
            <a:noFill/>
          </a:ln>
        </p:spPr>
        <p:txBody>
          <a:bodyPr lIns="91425" tIns="91425" rIns="91425" bIns="91425" anchor="t" anchorCtr="0"/>
          <a:lstStyle>
            <a:lvl1pPr marL="0" marR="0" indent="0" algn="l" rtl="0">
              <a:spcBef>
                <a:spcPts val="0"/>
              </a:spcBef>
              <a:defRPr sz="1200" b="0" i="0" u="none" strike="noStrike" cap="none" baseline="0">
                <a:solidFill>
                  <a:srgbClr val="FFFFFF"/>
                </a:solidFill>
                <a:latin typeface="Georgia"/>
                <a:ea typeface="Georgia"/>
                <a:cs typeface="Georgia"/>
                <a:sym typeface="Georgia"/>
              </a:defRPr>
            </a:lvl1pPr>
            <a:lvl2pPr marL="457200" marR="0" indent="0" algn="l" rtl="0">
              <a:spcBef>
                <a:spcPts val="0"/>
              </a:spcBef>
              <a:defRPr sz="1800" b="0" i="0" u="none" strike="noStrike" cap="none" baseline="0">
                <a:solidFill>
                  <a:schemeClr val="dk1"/>
                </a:solidFill>
                <a:latin typeface="Georgia"/>
                <a:ea typeface="Georgia"/>
                <a:cs typeface="Georgia"/>
                <a:sym typeface="Georgia"/>
              </a:defRPr>
            </a:lvl2pPr>
            <a:lvl3pPr marL="914400" marR="0" indent="0" algn="l" rtl="0">
              <a:spcBef>
                <a:spcPts val="0"/>
              </a:spcBef>
              <a:defRPr sz="1800" b="0" i="0" u="none" strike="noStrike" cap="none" baseline="0">
                <a:solidFill>
                  <a:schemeClr val="dk1"/>
                </a:solidFill>
                <a:latin typeface="Georgia"/>
                <a:ea typeface="Georgia"/>
                <a:cs typeface="Georgia"/>
                <a:sym typeface="Georgia"/>
              </a:defRPr>
            </a:lvl3pPr>
            <a:lvl4pPr marL="1371600" marR="0" indent="0" algn="l" rtl="0">
              <a:spcBef>
                <a:spcPts val="0"/>
              </a:spcBef>
              <a:defRPr sz="1800" b="0" i="0" u="none" strike="noStrike" cap="none" baseline="0">
                <a:solidFill>
                  <a:schemeClr val="dk1"/>
                </a:solidFill>
                <a:latin typeface="Georgia"/>
                <a:ea typeface="Georgia"/>
                <a:cs typeface="Georgia"/>
                <a:sym typeface="Georgia"/>
              </a:defRPr>
            </a:lvl4pPr>
            <a:lvl5pPr marL="1828800" marR="0" indent="0" algn="l" rtl="0">
              <a:spcBef>
                <a:spcPts val="0"/>
              </a:spcBef>
              <a:defRPr sz="1800" b="0" i="0" u="none" strike="noStrike" cap="none" baseline="0">
                <a:solidFill>
                  <a:schemeClr val="dk1"/>
                </a:solidFill>
                <a:latin typeface="Georgia"/>
                <a:ea typeface="Georgia"/>
                <a:cs typeface="Georgia"/>
                <a:sym typeface="Georgia"/>
              </a:defRPr>
            </a:lvl5pPr>
            <a:lvl6pPr marL="2286000" marR="0" indent="0" algn="l" rtl="0">
              <a:spcBef>
                <a:spcPts val="0"/>
              </a:spcBef>
              <a:defRPr sz="1800" b="0" i="0" u="none" strike="noStrike" cap="none" baseline="0">
                <a:solidFill>
                  <a:schemeClr val="dk1"/>
                </a:solidFill>
                <a:latin typeface="Georgia"/>
                <a:ea typeface="Georgia"/>
                <a:cs typeface="Georgia"/>
                <a:sym typeface="Georgia"/>
              </a:defRPr>
            </a:lvl6pPr>
            <a:lvl7pPr marL="2743200" marR="0" indent="0" algn="l" rtl="0">
              <a:spcBef>
                <a:spcPts val="0"/>
              </a:spcBef>
              <a:defRPr sz="1800" b="0" i="0" u="none" strike="noStrike" cap="none" baseline="0">
                <a:solidFill>
                  <a:schemeClr val="dk1"/>
                </a:solidFill>
                <a:latin typeface="Georgia"/>
                <a:ea typeface="Georgia"/>
                <a:cs typeface="Georgia"/>
                <a:sym typeface="Georgia"/>
              </a:defRPr>
            </a:lvl7pPr>
            <a:lvl8pPr marL="3200400" marR="0" indent="0" algn="l" rtl="0">
              <a:spcBef>
                <a:spcPts val="0"/>
              </a:spcBef>
              <a:defRPr sz="1800" b="0" i="0" u="none" strike="noStrike" cap="none" baseline="0">
                <a:solidFill>
                  <a:schemeClr val="dk1"/>
                </a:solidFill>
                <a:latin typeface="Georgia"/>
                <a:ea typeface="Georgia"/>
                <a:cs typeface="Georgia"/>
                <a:sym typeface="Georgia"/>
              </a:defRPr>
            </a:lvl8pPr>
            <a:lvl9pPr marL="3657600" marR="0" indent="0" algn="l" rtl="0">
              <a:spcBef>
                <a:spcPts val="0"/>
              </a:spcBef>
              <a:defRPr sz="1800" b="0" i="0" u="none" strike="noStrike" cap="none" baseline="0">
                <a:solidFill>
                  <a:schemeClr val="dk1"/>
                </a:solidFill>
                <a:latin typeface="Georgia"/>
                <a:ea typeface="Georgia"/>
                <a:cs typeface="Georgia"/>
                <a:sym typeface="Georgia"/>
              </a:defRPr>
            </a:lvl9pPr>
          </a:lstStyle>
          <a:p>
            <a:endParaRPr/>
          </a:p>
        </p:txBody>
      </p:sp>
      <p:sp>
        <p:nvSpPr>
          <p:cNvPr id="16" name="Shape 16"/>
          <p:cNvSpPr/>
          <p:nvPr/>
        </p:nvSpPr>
        <p:spPr>
          <a:xfrm>
            <a:off x="152400" y="155447"/>
            <a:ext cx="8833103" cy="6547104"/>
          </a:xfrm>
          <a:prstGeom prst="rect">
            <a:avLst/>
          </a:prstGeom>
          <a:noFill/>
          <a:ln w="9525" cap="flat" cmpd="sng">
            <a:solidFill>
              <a:srgbClr val="7A9798"/>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1800" b="0" i="0" u="none" strike="noStrike" cap="none" baseline="0">
              <a:solidFill>
                <a:schemeClr val="dk1"/>
              </a:solidFill>
              <a:latin typeface="Georgia"/>
              <a:ea typeface="Georgia"/>
              <a:cs typeface="Georgia"/>
              <a:sym typeface="Georgia"/>
            </a:endParaRPr>
          </a:p>
        </p:txBody>
      </p:sp>
      <p:cxnSp>
        <p:nvCxnSpPr>
          <p:cNvPr id="17" name="Shape 17"/>
          <p:cNvCxnSpPr/>
          <p:nvPr/>
        </p:nvCxnSpPr>
        <p:spPr>
          <a:xfrm>
            <a:off x="152400" y="1276742"/>
            <a:ext cx="8833103" cy="0"/>
          </a:xfrm>
          <a:prstGeom prst="straightConnector1">
            <a:avLst/>
          </a:prstGeom>
          <a:noFill/>
          <a:ln w="9525" cap="flat" cmpd="sng">
            <a:solidFill>
              <a:srgbClr val="7A9798"/>
            </a:solidFill>
            <a:prstDash val="dash"/>
            <a:round/>
            <a:headEnd type="none" w="med" len="med"/>
            <a:tailEnd type="none" w="med" len="med"/>
          </a:ln>
        </p:spPr>
      </p:cxnSp>
      <p:sp>
        <p:nvSpPr>
          <p:cNvPr id="18" name="Shape 18"/>
          <p:cNvSpPr/>
          <p:nvPr/>
        </p:nvSpPr>
        <p:spPr>
          <a:xfrm>
            <a:off x="4267200" y="956036"/>
            <a:ext cx="609599" cy="609599"/>
          </a:xfrm>
          <a:prstGeom prst="ellipse">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19" name="Shape 19"/>
          <p:cNvSpPr/>
          <p:nvPr/>
        </p:nvSpPr>
        <p:spPr>
          <a:xfrm>
            <a:off x="4361687" y="1050524"/>
            <a:ext cx="420624" cy="420624"/>
          </a:xfrm>
          <a:prstGeom prst="ellipse">
            <a:avLst/>
          </a:prstGeom>
          <a:solidFill>
            <a:srgbClr val="FFFFFF"/>
          </a:solidFill>
          <a:ln w="50800" cap="rnd" cmpd="dbl">
            <a:solidFill>
              <a:srgbClr val="7A9798"/>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Georgia"/>
              <a:ea typeface="Georgia"/>
              <a:cs typeface="Georgia"/>
              <a:sym typeface="Georgia"/>
            </a:endParaRPr>
          </a:p>
        </p:txBody>
      </p:sp>
      <p:sp>
        <p:nvSpPr>
          <p:cNvPr id="20" name="Shape 20"/>
          <p:cNvSpPr txBox="1">
            <a:spLocks noGrp="1"/>
          </p:cNvSpPr>
          <p:nvPr>
            <p:ph type="sldNum" idx="12"/>
          </p:nvPr>
        </p:nvSpPr>
        <p:spPr>
          <a:xfrm>
            <a:off x="4343400" y="1040174"/>
            <a:ext cx="457200" cy="441324"/>
          </a:xfrm>
          <a:prstGeom prst="rect">
            <a:avLst/>
          </a:prstGeom>
          <a:noFill/>
          <a:ln>
            <a:noFill/>
          </a:ln>
        </p:spPr>
        <p:txBody>
          <a:bodyPr lIns="45700" tIns="45700" rIns="45700" bIns="45700" anchor="ctr" anchorCtr="0">
            <a:noAutofit/>
          </a:bodyPr>
          <a:lstStyle/>
          <a:p>
            <a:pPr marL="0" marR="0" lvl="0" indent="0" algn="ctr" rtl="0">
              <a:spcBef>
                <a:spcPts val="0"/>
              </a:spcBef>
              <a:buSzPct val="25000"/>
              <a:buNone/>
            </a:pPr>
            <a:fld id="{00000000-1234-1234-1234-123412341234}" type="slidenum">
              <a:rPr lang="en-US" sz="1600" b="0" i="0" u="none" strike="noStrike" cap="none" baseline="0">
                <a:solidFill>
                  <a:srgbClr val="7A9798"/>
                </a:solidFill>
                <a:latin typeface="Georgia"/>
                <a:ea typeface="Georgia"/>
                <a:cs typeface="Georgia"/>
                <a:sym typeface="Georgia"/>
              </a:rPr>
              <a:t>‹#›</a:t>
            </a:fld>
            <a:endParaRPr lang="en-US" sz="1600" b="0" i="0" u="none" strike="noStrike" cap="none" baseline="0">
              <a:solidFill>
                <a:srgbClr val="7A9798"/>
              </a:solidFill>
              <a:latin typeface="Georgia"/>
              <a:ea typeface="Georgia"/>
              <a:cs typeface="Georgia"/>
              <a:sym typeface="Georgia"/>
            </a:endParaRPr>
          </a:p>
        </p:txBody>
      </p:sp>
      <p:sp>
        <p:nvSpPr>
          <p:cNvPr id="21" name="Shape 21"/>
          <p:cNvSpPr txBox="1">
            <a:spLocks noGrp="1"/>
          </p:cNvSpPr>
          <p:nvPr>
            <p:ph type="title"/>
          </p:nvPr>
        </p:nvSpPr>
        <p:spPr>
          <a:xfrm>
            <a:off x="301752" y="228600"/>
            <a:ext cx="8534399" cy="758951"/>
          </a:xfrm>
          <a:prstGeom prst="rect">
            <a:avLst/>
          </a:prstGeom>
          <a:noFill/>
          <a:ln>
            <a:noFill/>
          </a:ln>
        </p:spPr>
        <p:txBody>
          <a:bodyPr lIns="91425" tIns="91425" rIns="91425" bIns="91425" anchor="b" anchorCtr="0"/>
          <a:lstStyle>
            <a:lvl1pPr marL="0" marR="0" indent="0" algn="ctr" rtl="0">
              <a:spcBef>
                <a:spcPts val="0"/>
              </a:spcBef>
              <a:buClr>
                <a:srgbClr val="7A9798"/>
              </a:buClr>
              <a:buFont typeface="Georgia"/>
              <a:buNone/>
              <a:defRPr sz="3300" b="0" i="0" u="none" strike="noStrike" cap="none" baseline="0">
                <a:solidFill>
                  <a:srgbClr val="7A9798"/>
                </a:solidFill>
                <a:latin typeface="Georgia"/>
                <a:ea typeface="Georgia"/>
                <a:cs typeface="Georgia"/>
                <a:sym typeface="Georgia"/>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22" name="Shape 22"/>
          <p:cNvSpPr txBox="1">
            <a:spLocks noGrp="1"/>
          </p:cNvSpPr>
          <p:nvPr>
            <p:ph type="body" idx="1"/>
          </p:nvPr>
        </p:nvSpPr>
        <p:spPr>
          <a:xfrm>
            <a:off x="301752" y="1524000"/>
            <a:ext cx="8534399" cy="4599431"/>
          </a:xfrm>
          <a:prstGeom prst="rect">
            <a:avLst/>
          </a:prstGeom>
          <a:noFill/>
          <a:ln>
            <a:noFill/>
          </a:ln>
        </p:spPr>
        <p:txBody>
          <a:bodyPr lIns="91425" tIns="91425" rIns="91425" bIns="91425" anchor="t" anchorCtr="0"/>
          <a:lstStyle>
            <a:lvl1pPr marL="274320" marR="0" indent="-128587" algn="l" rtl="0">
              <a:spcBef>
                <a:spcPts val="540"/>
              </a:spcBef>
              <a:buClr>
                <a:schemeClr val="accent1"/>
              </a:buClr>
              <a:buFont typeface="Noto Sans Symbols"/>
              <a:buChar char="●"/>
              <a:defRPr sz="2700" b="0" i="0" u="none" strike="noStrike" cap="none" baseline="0">
                <a:solidFill>
                  <a:schemeClr val="dk1"/>
                </a:solidFill>
                <a:latin typeface="Georgia"/>
                <a:ea typeface="Georgia"/>
                <a:cs typeface="Georgia"/>
                <a:sym typeface="Georgia"/>
              </a:defRPr>
            </a:lvl1pPr>
            <a:lvl2pPr marL="548640" marR="0" indent="-184150" algn="l" rtl="0">
              <a:spcBef>
                <a:spcPts val="440"/>
              </a:spcBef>
              <a:buClr>
                <a:schemeClr val="accent2"/>
              </a:buClr>
              <a:buFont typeface="Noto Sans Symbols"/>
              <a:buChar char="○"/>
              <a:defRPr sz="2200" b="0" i="0" u="none" strike="noStrike" cap="none" baseline="0">
                <a:solidFill>
                  <a:schemeClr val="dk2"/>
                </a:solidFill>
                <a:latin typeface="Georgia"/>
                <a:ea typeface="Georgia"/>
                <a:cs typeface="Georgia"/>
                <a:sym typeface="Georgia"/>
              </a:defRPr>
            </a:lvl2pPr>
            <a:lvl3pPr marL="822960" marR="0" indent="-143510" algn="l" rtl="0">
              <a:spcBef>
                <a:spcPts val="400"/>
              </a:spcBef>
              <a:buClr>
                <a:schemeClr val="accent3"/>
              </a:buClr>
              <a:buFont typeface="Noto Sans Symbols"/>
              <a:buChar char="•"/>
              <a:defRPr sz="2000" b="0" i="0" u="none" strike="noStrike" cap="none" baseline="0">
                <a:solidFill>
                  <a:schemeClr val="dk1"/>
                </a:solidFill>
                <a:latin typeface="Georgia"/>
                <a:ea typeface="Georgia"/>
                <a:cs typeface="Georgia"/>
                <a:sym typeface="Georgia"/>
              </a:defRPr>
            </a:lvl3pPr>
            <a:lvl4pPr marL="1097280" marR="0" indent="-144780" algn="l" rtl="0">
              <a:spcBef>
                <a:spcPts val="400"/>
              </a:spcBef>
              <a:buClr>
                <a:schemeClr val="accent4"/>
              </a:buClr>
              <a:buFont typeface="Noto Sans Symbols"/>
              <a:buChar char="•"/>
              <a:defRPr sz="2000" b="0" i="0" u="none" strike="noStrike" cap="none" baseline="0">
                <a:solidFill>
                  <a:schemeClr val="dk2"/>
                </a:solidFill>
                <a:latin typeface="Georgia"/>
                <a:ea typeface="Georgia"/>
                <a:cs typeface="Georgia"/>
                <a:sym typeface="Georgia"/>
              </a:defRPr>
            </a:lvl4pPr>
            <a:lvl5pPr marL="1371600" marR="0" indent="-114300" algn="l" rtl="0">
              <a:spcBef>
                <a:spcPts val="360"/>
              </a:spcBef>
              <a:buClr>
                <a:schemeClr val="accent5"/>
              </a:buClr>
              <a:buFont typeface="Georgia"/>
              <a:buChar char="•"/>
              <a:defRPr sz="1800" b="0" i="0" u="none" strike="noStrike" cap="none" baseline="0">
                <a:solidFill>
                  <a:schemeClr val="dk1"/>
                </a:solidFill>
                <a:latin typeface="Georgia"/>
                <a:ea typeface="Georgia"/>
                <a:cs typeface="Georgia"/>
                <a:sym typeface="Georgia"/>
              </a:defRPr>
            </a:lvl5pPr>
            <a:lvl6pPr marL="1645920" marR="0" indent="-93980" algn="l" rtl="0">
              <a:spcBef>
                <a:spcPts val="360"/>
              </a:spcBef>
              <a:buClr>
                <a:schemeClr val="accent6"/>
              </a:buClr>
              <a:buFont typeface="Noto Sans Symbols"/>
              <a:buChar char="●"/>
              <a:defRPr sz="1800" b="0" i="0" u="none" strike="noStrike" cap="none" baseline="0">
                <a:solidFill>
                  <a:schemeClr val="dk1"/>
                </a:solidFill>
                <a:latin typeface="Georgia"/>
                <a:ea typeface="Georgia"/>
                <a:cs typeface="Georgia"/>
                <a:sym typeface="Georgia"/>
              </a:defRPr>
            </a:lvl6pPr>
            <a:lvl7pPr marL="1920240" marR="0" indent="-101600" algn="l" rtl="0">
              <a:spcBef>
                <a:spcPts val="320"/>
              </a:spcBef>
              <a:buClr>
                <a:srgbClr val="B75640"/>
              </a:buClr>
              <a:buFont typeface="Georgia"/>
              <a:buChar char="•"/>
              <a:defRPr sz="1600" b="0" i="0" u="none" strike="noStrike" cap="none" baseline="0">
                <a:solidFill>
                  <a:schemeClr val="dk1"/>
                </a:solidFill>
                <a:latin typeface="Georgia"/>
                <a:ea typeface="Georgia"/>
                <a:cs typeface="Georgia"/>
                <a:sym typeface="Georgia"/>
              </a:defRPr>
            </a:lvl7pPr>
            <a:lvl8pPr marL="2103120" marR="0" indent="-83820" algn="l" rtl="0">
              <a:spcBef>
                <a:spcPts val="320"/>
              </a:spcBef>
              <a:buClr>
                <a:srgbClr val="7A6B62"/>
              </a:buClr>
              <a:buFont typeface="Georgia"/>
              <a:buChar char="•"/>
              <a:defRPr sz="1600" b="0" i="0" u="none" strike="noStrike" cap="none" baseline="0">
                <a:solidFill>
                  <a:schemeClr val="dk1"/>
                </a:solidFill>
                <a:latin typeface="Georgia"/>
                <a:ea typeface="Georgia"/>
                <a:cs typeface="Georgia"/>
                <a:sym typeface="Georgia"/>
              </a:defRPr>
            </a:lvl8pPr>
            <a:lvl9pPr marL="2377440" marR="0" indent="-113029" algn="l" rtl="0">
              <a:spcBef>
                <a:spcPts val="280"/>
              </a:spcBef>
              <a:buClr>
                <a:srgbClr val="B29D00"/>
              </a:buClr>
              <a:buFont typeface="Georgia"/>
              <a:buChar char="•"/>
              <a:defRPr sz="1400" b="0" i="0" u="none" strike="noStrike" cap="none" baseline="0">
                <a:solidFill>
                  <a:schemeClr val="dk1"/>
                </a:solidFill>
                <a:latin typeface="Georgia"/>
                <a:ea typeface="Georgia"/>
                <a:cs typeface="Georgia"/>
                <a:sym typeface="Georgi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ctrTitle"/>
          </p:nvPr>
        </p:nvSpPr>
        <p:spPr>
          <a:xfrm>
            <a:off x="152400" y="152400"/>
            <a:ext cx="8839199" cy="2590800"/>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3600" b="1" i="0" u="none" strike="noStrike" cap="none" baseline="0">
                <a:solidFill>
                  <a:schemeClr val="lt1"/>
                </a:solidFill>
                <a:latin typeface="Georgia"/>
                <a:ea typeface="Georgia"/>
                <a:cs typeface="Georgia"/>
                <a:sym typeface="Georgia"/>
              </a:rPr>
              <a:t>Effective Transition Counseling:  Advising Students Who Create College Transcripts in High School</a:t>
            </a:r>
            <a:br>
              <a:rPr lang="en-US" sz="3600" b="1" i="0" u="none" strike="noStrike" cap="none" baseline="0">
                <a:solidFill>
                  <a:schemeClr val="lt1"/>
                </a:solidFill>
                <a:latin typeface="Georgia"/>
                <a:ea typeface="Georgia"/>
                <a:cs typeface="Georgia"/>
                <a:sym typeface="Georgia"/>
              </a:rPr>
            </a:br>
            <a:r>
              <a:rPr lang="en-US" sz="2000" b="1" i="1" u="none" strike="noStrike" cap="none" baseline="0">
                <a:solidFill>
                  <a:srgbClr val="FFFF00"/>
                </a:solidFill>
                <a:latin typeface="Georgia"/>
                <a:ea typeface="Georgia"/>
                <a:cs typeface="Georgia"/>
                <a:sym typeface="Georgia"/>
              </a:rPr>
              <a:t>RGV LEAD Regional Conference 201</a:t>
            </a:r>
            <a:r>
              <a:rPr lang="en-US" sz="2000" b="1" i="1">
                <a:solidFill>
                  <a:srgbClr val="FFFF00"/>
                </a:solidFill>
              </a:rPr>
              <a:t>5</a:t>
            </a:r>
            <a:r>
              <a:rPr lang="en-US" sz="2000" b="1" i="1" u="none" strike="noStrike" cap="none" baseline="0">
                <a:solidFill>
                  <a:srgbClr val="FFFF00"/>
                </a:solidFill>
                <a:latin typeface="Georgia"/>
                <a:ea typeface="Georgia"/>
                <a:cs typeface="Georgia"/>
                <a:sym typeface="Georgia"/>
              </a:rPr>
              <a:t/>
            </a:r>
            <a:br>
              <a:rPr lang="en-US" sz="2000" b="1" i="1" u="none" strike="noStrike" cap="none" baseline="0">
                <a:solidFill>
                  <a:srgbClr val="FFFF00"/>
                </a:solidFill>
                <a:latin typeface="Georgia"/>
                <a:ea typeface="Georgia"/>
                <a:cs typeface="Georgia"/>
                <a:sym typeface="Georgia"/>
              </a:rPr>
            </a:br>
            <a:endParaRPr lang="en-US" sz="2000" b="1" i="1" u="none" strike="noStrike" cap="none" baseline="0">
              <a:solidFill>
                <a:srgbClr val="FFFF00"/>
              </a:solidFill>
              <a:latin typeface="Georgia"/>
              <a:ea typeface="Georgia"/>
              <a:cs typeface="Georgia"/>
              <a:sym typeface="Georgia"/>
            </a:endParaRPr>
          </a:p>
        </p:txBody>
      </p:sp>
      <p:pic>
        <p:nvPicPr>
          <p:cNvPr id="163" name="Shape 163"/>
          <p:cNvPicPr preferRelativeResize="0"/>
          <p:nvPr/>
        </p:nvPicPr>
        <p:blipFill rotWithShape="1">
          <a:blip r:embed="rId3">
            <a:alphaModFix/>
          </a:blip>
          <a:srcRect/>
          <a:stretch/>
        </p:blipFill>
        <p:spPr>
          <a:xfrm>
            <a:off x="436291" y="3095082"/>
            <a:ext cx="3494264" cy="1584673"/>
          </a:xfrm>
          <a:prstGeom prst="rect">
            <a:avLst/>
          </a:prstGeom>
          <a:ln>
            <a:noFill/>
          </a:ln>
          <a:effectLst>
            <a:outerShdw blurRad="292100" dist="139700" dir="2700000" algn="tl" rotWithShape="0">
              <a:srgbClr val="333333">
                <a:alpha val="65000"/>
              </a:srgbClr>
            </a:outerShdw>
          </a:effectLst>
        </p:spPr>
      </p:pic>
      <p:pic>
        <p:nvPicPr>
          <p:cNvPr id="164" name="Shape 164"/>
          <p:cNvPicPr preferRelativeResize="0"/>
          <p:nvPr/>
        </p:nvPicPr>
        <p:blipFill rotWithShape="1">
          <a:blip r:embed="rId4">
            <a:alphaModFix/>
          </a:blip>
          <a:srcRect/>
          <a:stretch/>
        </p:blipFill>
        <p:spPr>
          <a:xfrm>
            <a:off x="5424986" y="4868651"/>
            <a:ext cx="3200399" cy="1379623"/>
          </a:xfrm>
          <a:prstGeom prst="rect">
            <a:avLst/>
          </a:prstGeom>
          <a:ln>
            <a:noFill/>
          </a:ln>
          <a:effectLst>
            <a:outerShdw blurRad="292100" dist="139700" dir="2700000" algn="tl" rotWithShape="0">
              <a:srgbClr val="333333">
                <a:alpha val="65000"/>
              </a:srgbClr>
            </a:outerShdw>
          </a:effectLst>
        </p:spPr>
      </p:pic>
      <p:pic>
        <p:nvPicPr>
          <p:cNvPr id="165" name="Shape 165"/>
          <p:cNvPicPr preferRelativeResize="0"/>
          <p:nvPr/>
        </p:nvPicPr>
        <p:blipFill>
          <a:blip r:embed="rId5">
            <a:alphaModFix/>
          </a:blip>
          <a:stretch>
            <a:fillRect/>
          </a:stretch>
        </p:blipFill>
        <p:spPr>
          <a:xfrm>
            <a:off x="4463082" y="3095082"/>
            <a:ext cx="4162303" cy="1639978"/>
          </a:xfrm>
          <a:prstGeom prst="rect">
            <a:avLst/>
          </a:prstGeom>
          <a:ln>
            <a:noFill/>
          </a:ln>
          <a:effectLst>
            <a:outerShdw blurRad="292100" dist="139700" dir="2700000" algn="tl" rotWithShape="0">
              <a:srgbClr val="333333">
                <a:alpha val="65000"/>
              </a:srgbClr>
            </a:outerShdw>
          </a:effectLst>
        </p:spPr>
      </p:pic>
      <p:pic>
        <p:nvPicPr>
          <p:cNvPr id="6" name="Picture 5" descr="Texas Southmost College Logo"/>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8870" y="4840642"/>
            <a:ext cx="4695267" cy="1407632"/>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Shape 222"/>
          <p:cNvSpPr txBox="1">
            <a:spLocks noGrp="1"/>
          </p:cNvSpPr>
          <p:nvPr>
            <p:ph type="title"/>
          </p:nvPr>
        </p:nvSpPr>
        <p:spPr>
          <a:xfrm>
            <a:off x="301752" y="228600"/>
            <a:ext cx="8534399" cy="758951"/>
          </a:xfrm>
          <a:prstGeom prst="rect">
            <a:avLst/>
          </a:prstGeom>
          <a:noFill/>
          <a:ln>
            <a:noFill/>
          </a:ln>
        </p:spPr>
        <p:txBody>
          <a:bodyPr lIns="91425" tIns="45700" rIns="91425" bIns="45700" anchor="b" anchorCtr="0">
            <a:noAutofit/>
          </a:bodyPr>
          <a:lstStyle/>
          <a:p>
            <a:pPr marL="0" marR="0" lvl="0" indent="0" algn="ctr" rtl="0">
              <a:spcBef>
                <a:spcPts val="0"/>
              </a:spcBef>
              <a:buClr>
                <a:srgbClr val="7A9798"/>
              </a:buClr>
              <a:buFont typeface="Georgia"/>
              <a:buNone/>
            </a:pPr>
            <a:endParaRPr sz="3300" b="0" i="0" u="none" strike="noStrike" cap="none" baseline="0">
              <a:solidFill>
                <a:srgbClr val="7A9798"/>
              </a:solidFill>
              <a:latin typeface="Georgia"/>
              <a:ea typeface="Georgia"/>
              <a:cs typeface="Georgia"/>
              <a:sym typeface="Georgia"/>
            </a:endParaRPr>
          </a:p>
        </p:txBody>
      </p:sp>
      <p:sp>
        <p:nvSpPr>
          <p:cNvPr id="223" name="Shape 223"/>
          <p:cNvSpPr txBox="1">
            <a:spLocks noGrp="1"/>
          </p:cNvSpPr>
          <p:nvPr>
            <p:ph type="body" idx="1"/>
          </p:nvPr>
        </p:nvSpPr>
        <p:spPr>
          <a:xfrm>
            <a:off x="320039" y="1755732"/>
            <a:ext cx="8503920" cy="5026068"/>
          </a:xfrm>
          <a:prstGeom prst="rect">
            <a:avLst/>
          </a:prstGeom>
          <a:noFill/>
          <a:ln>
            <a:noFill/>
          </a:ln>
        </p:spPr>
        <p:txBody>
          <a:bodyPr lIns="91425" tIns="45700" rIns="91425" bIns="45700" anchor="t" anchorCtr="0">
            <a:noAutofit/>
          </a:bodyPr>
          <a:lstStyle/>
          <a:p>
            <a:pPr marL="274320" marR="0" lvl="0" indent="-260429" algn="l" rtl="0">
              <a:lnSpc>
                <a:spcPct val="80000"/>
              </a:lnSpc>
              <a:spcBef>
                <a:spcPts val="0"/>
              </a:spcBef>
              <a:buClr>
                <a:schemeClr val="accent1"/>
              </a:buClr>
              <a:buSzPct val="100000"/>
              <a:buFont typeface="Noto Sans Symbols"/>
              <a:buChar char="●"/>
            </a:pPr>
            <a:r>
              <a:rPr lang="en-US" sz="1800" b="1" u="sng" dirty="0" smtClean="0">
                <a:solidFill>
                  <a:srgbClr val="7030A0"/>
                </a:solidFill>
              </a:rPr>
              <a:t>CAUTION</a:t>
            </a:r>
            <a:r>
              <a:rPr lang="en-US" sz="1800" b="1" i="0" u="none" strike="noStrike" cap="none" baseline="0" dirty="0" smtClean="0">
                <a:solidFill>
                  <a:srgbClr val="C00000"/>
                </a:solidFill>
                <a:latin typeface="Georgia"/>
                <a:ea typeface="Georgia"/>
                <a:cs typeface="Georgia"/>
                <a:sym typeface="Georgia"/>
              </a:rPr>
              <a:t>: </a:t>
            </a:r>
            <a:r>
              <a:rPr lang="en-US" sz="1800" b="1" dirty="0" smtClean="0">
                <a:solidFill>
                  <a:srgbClr val="7030A0"/>
                </a:solidFill>
              </a:rPr>
              <a:t>Remember </a:t>
            </a:r>
            <a:r>
              <a:rPr lang="en-US" sz="1800" b="1" dirty="0" smtClean="0">
                <a:solidFill>
                  <a:srgbClr val="C00000"/>
                </a:solidFill>
              </a:rPr>
              <a:t>that t</a:t>
            </a:r>
            <a:r>
              <a:rPr lang="en-US" sz="1800" b="1" i="0" u="none" strike="noStrike" cap="none" baseline="0" dirty="0" smtClean="0">
                <a:solidFill>
                  <a:srgbClr val="C00000"/>
                </a:solidFill>
                <a:latin typeface="Georgia"/>
                <a:ea typeface="Georgia"/>
                <a:cs typeface="Georgia"/>
                <a:sym typeface="Georgia"/>
              </a:rPr>
              <a:t>hese </a:t>
            </a:r>
            <a:r>
              <a:rPr lang="en-US" sz="1800" b="1" i="0" u="none" strike="noStrike" cap="none" baseline="0" dirty="0">
                <a:solidFill>
                  <a:srgbClr val="C00000"/>
                </a:solidFill>
                <a:latin typeface="Georgia"/>
                <a:ea typeface="Georgia"/>
                <a:cs typeface="Georgia"/>
                <a:sym typeface="Georgia"/>
              </a:rPr>
              <a:t>policies also apply to students who create college transcripts in high school. </a:t>
            </a:r>
            <a:r>
              <a:rPr lang="en-US" sz="1800" b="0" i="0" u="none" strike="noStrike" cap="none" baseline="0" dirty="0">
                <a:solidFill>
                  <a:schemeClr val="dk1"/>
                </a:solidFill>
                <a:latin typeface="Georgia"/>
                <a:ea typeface="Georgia"/>
                <a:cs typeface="Georgia"/>
                <a:sym typeface="Georgia"/>
              </a:rPr>
              <a:t/>
            </a:r>
            <a:br>
              <a:rPr lang="en-US" sz="1800" b="0" i="0" u="none" strike="noStrike" cap="none" baseline="0" dirty="0">
                <a:solidFill>
                  <a:schemeClr val="dk1"/>
                </a:solidFill>
                <a:latin typeface="Georgia"/>
                <a:ea typeface="Georgia"/>
                <a:cs typeface="Georgia"/>
                <a:sym typeface="Georgia"/>
              </a:rPr>
            </a:br>
            <a:endParaRPr lang="en-US" sz="1800" b="0" i="0" u="none" strike="noStrike" cap="none" baseline="0" dirty="0">
              <a:solidFill>
                <a:schemeClr val="dk1"/>
              </a:solidFill>
              <a:latin typeface="Georgia"/>
              <a:ea typeface="Georgia"/>
              <a:cs typeface="Georgia"/>
              <a:sym typeface="Georgia"/>
            </a:endParaRPr>
          </a:p>
          <a:p>
            <a:pPr marL="274320" marR="0" lvl="0" indent="-273923" algn="l" rtl="0">
              <a:lnSpc>
                <a:spcPct val="80000"/>
              </a:lnSpc>
              <a:spcBef>
                <a:spcPts val="425"/>
              </a:spcBef>
              <a:buClr>
                <a:schemeClr val="accent1"/>
              </a:buClr>
              <a:buSzPct val="100000"/>
              <a:buFont typeface="Noto Sans Symbols"/>
              <a:buChar char="●"/>
            </a:pPr>
            <a:r>
              <a:rPr lang="en-US" sz="1800" b="0" i="0" u="none" strike="noStrike" cap="none" baseline="0" dirty="0">
                <a:solidFill>
                  <a:schemeClr val="dk1"/>
                </a:solidFill>
                <a:latin typeface="Georgia"/>
                <a:ea typeface="Georgia"/>
                <a:cs typeface="Georgia"/>
                <a:sym typeface="Georgia"/>
              </a:rPr>
              <a:t>A student may graduate from high school, but if student had poor/failing grades in Dual/Concurrent Credit courses …</a:t>
            </a:r>
            <a:br>
              <a:rPr lang="en-US" sz="1800" b="0" i="0" u="none" strike="noStrike" cap="none" baseline="0" dirty="0">
                <a:solidFill>
                  <a:schemeClr val="dk1"/>
                </a:solidFill>
                <a:latin typeface="Georgia"/>
                <a:ea typeface="Georgia"/>
                <a:cs typeface="Georgia"/>
                <a:sym typeface="Georgia"/>
              </a:rPr>
            </a:br>
            <a:endParaRPr lang="en-US" sz="1800" b="0" i="0" u="none" strike="noStrike" cap="none" baseline="0" dirty="0">
              <a:solidFill>
                <a:schemeClr val="dk1"/>
              </a:solidFill>
              <a:latin typeface="Georgia"/>
              <a:ea typeface="Georgia"/>
              <a:cs typeface="Georgia"/>
              <a:sym typeface="Georgia"/>
            </a:endParaRPr>
          </a:p>
          <a:p>
            <a:pPr marL="393192" marR="0" lvl="1" indent="-12191" algn="l" rtl="0">
              <a:lnSpc>
                <a:spcPct val="80000"/>
              </a:lnSpc>
              <a:spcBef>
                <a:spcPts val="387"/>
              </a:spcBef>
              <a:buClr>
                <a:schemeClr val="accent2"/>
              </a:buClr>
              <a:buSzPct val="25000"/>
              <a:buFont typeface="Noto Sans Symbols"/>
              <a:buNone/>
            </a:pPr>
            <a:r>
              <a:rPr lang="en-US" sz="1800" b="0" i="0" u="none" strike="noStrike" cap="none" baseline="0" dirty="0">
                <a:solidFill>
                  <a:schemeClr val="dk2"/>
                </a:solidFill>
                <a:latin typeface="Georgia"/>
                <a:ea typeface="Georgia"/>
                <a:cs typeface="Georgia"/>
                <a:sym typeface="Georgia"/>
              </a:rPr>
              <a:t>-</a:t>
            </a:r>
            <a:r>
              <a:rPr lang="en-US" sz="1800" b="0" i="0" u="none" strike="noStrike" cap="none" baseline="0" dirty="0">
                <a:solidFill>
                  <a:schemeClr val="dk1"/>
                </a:solidFill>
                <a:latin typeface="Georgia"/>
                <a:ea typeface="Georgia"/>
                <a:cs typeface="Georgia"/>
                <a:sym typeface="Georgia"/>
              </a:rPr>
              <a:t>That student may be on scholastic/academic suspension at the college level    </a:t>
            </a:r>
            <a:br>
              <a:rPr lang="en-US" sz="1800" b="0" i="0" u="none" strike="noStrike" cap="none" baseline="0" dirty="0">
                <a:solidFill>
                  <a:schemeClr val="dk1"/>
                </a:solidFill>
                <a:latin typeface="Georgia"/>
                <a:ea typeface="Georgia"/>
                <a:cs typeface="Georgia"/>
                <a:sym typeface="Georgia"/>
              </a:rPr>
            </a:br>
            <a:r>
              <a:rPr lang="en-US" sz="1800" b="0" i="0" u="none" strike="noStrike" cap="none" baseline="0" dirty="0">
                <a:solidFill>
                  <a:schemeClr val="dk1"/>
                </a:solidFill>
                <a:latin typeface="Georgia"/>
                <a:ea typeface="Georgia"/>
                <a:cs typeface="Georgia"/>
                <a:sym typeface="Georgia"/>
              </a:rPr>
              <a:t> upon high school graduation.  </a:t>
            </a:r>
            <a:r>
              <a:rPr lang="en-US" sz="1800" b="0" i="0" u="none" strike="noStrike" cap="none" baseline="0" dirty="0" smtClean="0">
                <a:solidFill>
                  <a:schemeClr val="dk1"/>
                </a:solidFill>
                <a:latin typeface="Georgia"/>
                <a:ea typeface="Georgia"/>
                <a:cs typeface="Georgia"/>
                <a:sym typeface="Georgia"/>
              </a:rPr>
              <a:t>This may impact their</a:t>
            </a:r>
            <a:r>
              <a:rPr lang="en-US" sz="1800" b="0" i="0" u="none" strike="noStrike" cap="none" dirty="0" smtClean="0">
                <a:solidFill>
                  <a:schemeClr val="dk1"/>
                </a:solidFill>
                <a:latin typeface="Georgia"/>
                <a:ea typeface="Georgia"/>
                <a:cs typeface="Georgia"/>
                <a:sym typeface="Georgia"/>
              </a:rPr>
              <a:t> financial aid eligibility. </a:t>
            </a:r>
            <a:r>
              <a:rPr lang="en-US" sz="1800" b="0" i="0" u="none" strike="noStrike" cap="none" baseline="0" dirty="0">
                <a:solidFill>
                  <a:schemeClr val="dk1"/>
                </a:solidFill>
                <a:latin typeface="Georgia"/>
                <a:ea typeface="Georgia"/>
                <a:cs typeface="Georgia"/>
                <a:sym typeface="Georgia"/>
              </a:rPr>
              <a:t/>
            </a:r>
            <a:br>
              <a:rPr lang="en-US" sz="1800" b="0" i="0" u="none" strike="noStrike" cap="none" baseline="0" dirty="0">
                <a:solidFill>
                  <a:schemeClr val="dk1"/>
                </a:solidFill>
                <a:latin typeface="Georgia"/>
                <a:ea typeface="Georgia"/>
                <a:cs typeface="Georgia"/>
                <a:sym typeface="Georgia"/>
              </a:rPr>
            </a:br>
            <a:endParaRPr lang="en-US" sz="1800" b="0" i="0" u="none" strike="noStrike" cap="none" baseline="0" dirty="0">
              <a:solidFill>
                <a:schemeClr val="dk1"/>
              </a:solidFill>
              <a:latin typeface="Georgia"/>
              <a:ea typeface="Georgia"/>
              <a:cs typeface="Georgia"/>
              <a:sym typeface="Georgia"/>
            </a:endParaRPr>
          </a:p>
          <a:p>
            <a:pPr marL="393192" marR="0" lvl="1" indent="-12191" algn="l" rtl="0">
              <a:lnSpc>
                <a:spcPct val="80000"/>
              </a:lnSpc>
              <a:spcBef>
                <a:spcPts val="387"/>
              </a:spcBef>
              <a:buClr>
                <a:schemeClr val="accent2"/>
              </a:buClr>
              <a:buSzPct val="25000"/>
              <a:buFont typeface="Noto Sans Symbols"/>
              <a:buNone/>
            </a:pPr>
            <a:r>
              <a:rPr lang="en-US" sz="1800" b="0" i="0" u="none" strike="noStrike" cap="none" baseline="0" dirty="0">
                <a:solidFill>
                  <a:schemeClr val="dk1"/>
                </a:solidFill>
                <a:latin typeface="Georgia"/>
                <a:ea typeface="Georgia"/>
                <a:cs typeface="Georgia"/>
                <a:sym typeface="Georgia"/>
              </a:rPr>
              <a:t>-The student may be required to appeal his/her suspension if he/she decides </a:t>
            </a:r>
            <a:br>
              <a:rPr lang="en-US" sz="1800" b="0" i="0" u="none" strike="noStrike" cap="none" baseline="0" dirty="0">
                <a:solidFill>
                  <a:schemeClr val="dk1"/>
                </a:solidFill>
                <a:latin typeface="Georgia"/>
                <a:ea typeface="Georgia"/>
                <a:cs typeface="Georgia"/>
                <a:sym typeface="Georgia"/>
              </a:rPr>
            </a:br>
            <a:r>
              <a:rPr lang="en-US" sz="1800" b="0" i="0" u="none" strike="noStrike" cap="none" baseline="0" dirty="0">
                <a:solidFill>
                  <a:schemeClr val="dk1"/>
                </a:solidFill>
                <a:latin typeface="Georgia"/>
                <a:ea typeface="Georgia"/>
                <a:cs typeface="Georgia"/>
                <a:sym typeface="Georgia"/>
              </a:rPr>
              <a:t>  to enroll in college/university after high school graduation.  </a:t>
            </a:r>
            <a:br>
              <a:rPr lang="en-US" sz="1800" b="0" i="0" u="none" strike="noStrike" cap="none" baseline="0" dirty="0">
                <a:solidFill>
                  <a:schemeClr val="dk1"/>
                </a:solidFill>
                <a:latin typeface="Georgia"/>
                <a:ea typeface="Georgia"/>
                <a:cs typeface="Georgia"/>
                <a:sym typeface="Georgia"/>
              </a:rPr>
            </a:br>
            <a:endParaRPr lang="en-US" sz="1800" b="0" i="0" u="none" strike="noStrike" cap="none" baseline="0" dirty="0">
              <a:solidFill>
                <a:schemeClr val="dk1"/>
              </a:solidFill>
              <a:latin typeface="Georgia"/>
              <a:ea typeface="Georgia"/>
              <a:cs typeface="Georgia"/>
              <a:sym typeface="Georgia"/>
            </a:endParaRPr>
          </a:p>
          <a:p>
            <a:pPr marL="393192" marR="0" lvl="1" indent="-12191" algn="l" rtl="0">
              <a:lnSpc>
                <a:spcPct val="80000"/>
              </a:lnSpc>
              <a:spcBef>
                <a:spcPts val="387"/>
              </a:spcBef>
              <a:buClr>
                <a:schemeClr val="accent2"/>
              </a:buClr>
              <a:buSzPct val="25000"/>
              <a:buFont typeface="Noto Sans Symbols"/>
              <a:buNone/>
            </a:pPr>
            <a:r>
              <a:rPr lang="en-US" sz="1800" b="0" i="0" u="none" strike="noStrike" cap="none" baseline="0" dirty="0">
                <a:solidFill>
                  <a:schemeClr val="dk1"/>
                </a:solidFill>
                <a:latin typeface="Georgia"/>
                <a:ea typeface="Georgia"/>
                <a:cs typeface="Georgia"/>
                <a:sym typeface="Georgia"/>
              </a:rPr>
              <a:t>-Academic suspension and financial aid suspension are two different things</a:t>
            </a:r>
            <a:r>
              <a:rPr lang="en-US" sz="1800" b="0" i="0" u="none" strike="noStrike" cap="none" baseline="0" dirty="0" smtClean="0">
                <a:solidFill>
                  <a:schemeClr val="dk1"/>
                </a:solidFill>
                <a:latin typeface="Georgia"/>
                <a:ea typeface="Georgia"/>
                <a:cs typeface="Georgia"/>
                <a:sym typeface="Georgia"/>
              </a:rPr>
              <a:t>.  </a:t>
            </a:r>
            <a:br>
              <a:rPr lang="en-US" sz="1800" b="0" i="0" u="none" strike="noStrike" cap="none" baseline="0" dirty="0" smtClean="0">
                <a:solidFill>
                  <a:schemeClr val="dk1"/>
                </a:solidFill>
                <a:latin typeface="Georgia"/>
                <a:ea typeface="Georgia"/>
                <a:cs typeface="Georgia"/>
                <a:sym typeface="Georgia"/>
              </a:rPr>
            </a:br>
            <a:r>
              <a:rPr lang="en-US" sz="1800" b="0" i="0" u="none" strike="noStrike" cap="none" baseline="0" dirty="0" smtClean="0">
                <a:solidFill>
                  <a:schemeClr val="dk1"/>
                </a:solidFill>
                <a:latin typeface="Georgia"/>
                <a:ea typeface="Georgia"/>
                <a:cs typeface="Georgia"/>
                <a:sym typeface="Georgia"/>
              </a:rPr>
              <a:t> </a:t>
            </a:r>
            <a:r>
              <a:rPr lang="en-US" sz="1800" b="0" i="0" u="none" strike="noStrike" cap="none" baseline="0" dirty="0" smtClean="0">
                <a:solidFill>
                  <a:srgbClr val="7030A0"/>
                </a:solidFill>
                <a:latin typeface="Georgia"/>
                <a:ea typeface="Georgia"/>
                <a:cs typeface="Georgia"/>
                <a:sym typeface="Georgia"/>
              </a:rPr>
              <a:t>In</a:t>
            </a:r>
            <a:r>
              <a:rPr lang="en-US" sz="1800" b="0" i="0" u="none" strike="noStrike" cap="none" dirty="0" smtClean="0">
                <a:solidFill>
                  <a:srgbClr val="7030A0"/>
                </a:solidFill>
                <a:latin typeface="Georgia"/>
                <a:ea typeface="Georgia"/>
                <a:cs typeface="Georgia"/>
                <a:sym typeface="Georgia"/>
              </a:rPr>
              <a:t> most cases, students on academic suspension are also on financial aid </a:t>
            </a:r>
            <a:br>
              <a:rPr lang="en-US" sz="1800" b="0" i="0" u="none" strike="noStrike" cap="none" dirty="0" smtClean="0">
                <a:solidFill>
                  <a:srgbClr val="7030A0"/>
                </a:solidFill>
                <a:latin typeface="Georgia"/>
                <a:ea typeface="Georgia"/>
                <a:cs typeface="Georgia"/>
                <a:sym typeface="Georgia"/>
              </a:rPr>
            </a:br>
            <a:r>
              <a:rPr lang="en-US" sz="1800" b="0" i="0" u="none" strike="noStrike" cap="none" dirty="0" smtClean="0">
                <a:solidFill>
                  <a:srgbClr val="7030A0"/>
                </a:solidFill>
                <a:latin typeface="Georgia"/>
                <a:ea typeface="Georgia"/>
                <a:cs typeface="Georgia"/>
                <a:sym typeface="Georgia"/>
              </a:rPr>
              <a:t> suspension, BUT THIS MAY NOT ALWAYS BE THE CASE.  Students should </a:t>
            </a:r>
            <a:br>
              <a:rPr lang="en-US" sz="1800" b="0" i="0" u="none" strike="noStrike" cap="none" dirty="0" smtClean="0">
                <a:solidFill>
                  <a:srgbClr val="7030A0"/>
                </a:solidFill>
                <a:latin typeface="Georgia"/>
                <a:ea typeface="Georgia"/>
                <a:cs typeface="Georgia"/>
                <a:sym typeface="Georgia"/>
              </a:rPr>
            </a:br>
            <a:r>
              <a:rPr lang="en-US" sz="1800" b="0" i="0" u="none" strike="noStrike" cap="none" dirty="0" smtClean="0">
                <a:solidFill>
                  <a:srgbClr val="7030A0"/>
                </a:solidFill>
                <a:latin typeface="Georgia"/>
                <a:ea typeface="Georgia"/>
                <a:cs typeface="Georgia"/>
                <a:sym typeface="Georgia"/>
              </a:rPr>
              <a:t> contact the Financial Aid Office for more information. </a:t>
            </a:r>
            <a:r>
              <a:rPr lang="en-US" sz="1800" b="0" i="0" u="none" strike="noStrike" cap="none" baseline="0" dirty="0">
                <a:solidFill>
                  <a:srgbClr val="7030A0"/>
                </a:solidFill>
                <a:latin typeface="Georgia"/>
                <a:ea typeface="Georgia"/>
                <a:cs typeface="Georgia"/>
                <a:sym typeface="Georgia"/>
              </a:rPr>
              <a:t/>
            </a:r>
            <a:br>
              <a:rPr lang="en-US" sz="1800" b="0" i="0" u="none" strike="noStrike" cap="none" baseline="0" dirty="0">
                <a:solidFill>
                  <a:srgbClr val="7030A0"/>
                </a:solidFill>
                <a:latin typeface="Georgia"/>
                <a:ea typeface="Georgia"/>
                <a:cs typeface="Georgia"/>
                <a:sym typeface="Georgia"/>
              </a:rPr>
            </a:br>
            <a:endParaRPr lang="en-US" sz="1800" b="0" i="0" u="none" strike="noStrike" cap="none" baseline="0" dirty="0">
              <a:solidFill>
                <a:srgbClr val="7030A0"/>
              </a:solidFill>
              <a:latin typeface="Georgia"/>
              <a:ea typeface="Georgia"/>
              <a:cs typeface="Georgia"/>
              <a:sym typeface="Georgia"/>
            </a:endParaRPr>
          </a:p>
          <a:p>
            <a:pPr marL="393192" marR="0" lvl="1" indent="-12191" algn="l" rtl="0">
              <a:lnSpc>
                <a:spcPct val="80000"/>
              </a:lnSpc>
              <a:spcBef>
                <a:spcPts val="387"/>
              </a:spcBef>
              <a:buClr>
                <a:schemeClr val="accent2"/>
              </a:buClr>
              <a:buSzPct val="25000"/>
              <a:buFont typeface="Noto Sans Symbols"/>
              <a:buNone/>
            </a:pPr>
            <a:r>
              <a:rPr lang="en-US" sz="1800" b="0" i="0" u="none" strike="noStrike" cap="none" baseline="0" dirty="0">
                <a:solidFill>
                  <a:schemeClr val="dk1"/>
                </a:solidFill>
                <a:latin typeface="Georgia"/>
                <a:ea typeface="Georgia"/>
                <a:cs typeface="Georgia"/>
                <a:sym typeface="Georgia"/>
              </a:rPr>
              <a:t>-Policies vary from institution to institution. </a:t>
            </a:r>
            <a:r>
              <a:rPr lang="en-US" sz="1800" b="0" i="0" u="none" strike="noStrike" cap="none" baseline="0" dirty="0" smtClean="0">
                <a:solidFill>
                  <a:schemeClr val="dk1"/>
                </a:solidFill>
                <a:latin typeface="Georgia"/>
                <a:ea typeface="Georgia"/>
                <a:cs typeface="Georgia"/>
                <a:sym typeface="Georgia"/>
              </a:rPr>
              <a:t> Refer to college/university</a:t>
            </a:r>
            <a:r>
              <a:rPr lang="en-US" sz="1800" b="0" i="0" u="none" strike="noStrike" cap="none" dirty="0" smtClean="0">
                <a:solidFill>
                  <a:schemeClr val="dk1"/>
                </a:solidFill>
                <a:latin typeface="Georgia"/>
                <a:ea typeface="Georgia"/>
                <a:cs typeface="Georgia"/>
                <a:sym typeface="Georgia"/>
              </a:rPr>
              <a:t> </a:t>
            </a:r>
            <a:br>
              <a:rPr lang="en-US" sz="1800" b="0" i="0" u="none" strike="noStrike" cap="none" dirty="0" smtClean="0">
                <a:solidFill>
                  <a:schemeClr val="dk1"/>
                </a:solidFill>
                <a:latin typeface="Georgia"/>
                <a:ea typeface="Georgia"/>
                <a:cs typeface="Georgia"/>
                <a:sym typeface="Georgia"/>
              </a:rPr>
            </a:br>
            <a:r>
              <a:rPr lang="en-US" sz="1800" b="0" i="0" u="none" strike="noStrike" cap="none" dirty="0" smtClean="0">
                <a:solidFill>
                  <a:schemeClr val="dk1"/>
                </a:solidFill>
                <a:latin typeface="Georgia"/>
                <a:ea typeface="Georgia"/>
                <a:cs typeface="Georgia"/>
                <a:sym typeface="Georgia"/>
              </a:rPr>
              <a:t> websites for more information.</a:t>
            </a:r>
            <a:r>
              <a:rPr lang="en-US" sz="1800" b="0" i="0" u="none" strike="noStrike" cap="none" baseline="0" dirty="0">
                <a:solidFill>
                  <a:schemeClr val="dk1"/>
                </a:solidFill>
                <a:latin typeface="Georgia"/>
                <a:ea typeface="Georgia"/>
                <a:cs typeface="Georgia"/>
                <a:sym typeface="Georgia"/>
              </a:rPr>
              <a:t/>
            </a:r>
            <a:br>
              <a:rPr lang="en-US" sz="1800" b="0" i="0" u="none" strike="noStrike" cap="none" baseline="0" dirty="0">
                <a:solidFill>
                  <a:schemeClr val="dk1"/>
                </a:solidFill>
                <a:latin typeface="Georgia"/>
                <a:ea typeface="Georgia"/>
                <a:cs typeface="Georgia"/>
                <a:sym typeface="Georgia"/>
              </a:rPr>
            </a:br>
            <a:endParaRPr lang="en-US" sz="1800" b="0" i="0" u="none" strike="noStrike" cap="none" baseline="0" dirty="0">
              <a:solidFill>
                <a:schemeClr val="dk1"/>
              </a:solidFill>
              <a:latin typeface="Georgia"/>
              <a:ea typeface="Georgia"/>
              <a:cs typeface="Georgia"/>
              <a:sym typeface="Georgia"/>
            </a:endParaRPr>
          </a:p>
          <a:p>
            <a:pPr marL="274320" marR="0" lvl="0" indent="-169770" algn="l" rtl="0">
              <a:lnSpc>
                <a:spcPct val="80000"/>
              </a:lnSpc>
              <a:spcBef>
                <a:spcPts val="387"/>
              </a:spcBef>
              <a:buClr>
                <a:schemeClr val="accent1"/>
              </a:buClr>
              <a:buFont typeface="Noto Sans Symbols"/>
              <a:buNone/>
            </a:pPr>
            <a:endParaRPr sz="1937" b="0" i="0" u="none" strike="noStrike" cap="none" baseline="0" dirty="0">
              <a:solidFill>
                <a:schemeClr val="dk1"/>
              </a:solidFill>
              <a:latin typeface="Georgia"/>
              <a:ea typeface="Georgia"/>
              <a:cs typeface="Georgia"/>
              <a:sym typeface="Georgia"/>
            </a:endParaRPr>
          </a:p>
        </p:txBody>
      </p:sp>
      <p:sp>
        <p:nvSpPr>
          <p:cNvPr id="224" name="Shape 224"/>
          <p:cNvSpPr txBox="1"/>
          <p:nvPr/>
        </p:nvSpPr>
        <p:spPr>
          <a:xfrm>
            <a:off x="152400" y="152400"/>
            <a:ext cx="8839199" cy="1600199"/>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4400" b="1" i="0" u="none" strike="noStrike" cap="none" baseline="0">
                <a:solidFill>
                  <a:schemeClr val="lt1"/>
                </a:solidFill>
                <a:latin typeface="Georgia"/>
                <a:ea typeface="Georgia"/>
                <a:cs typeface="Georgia"/>
                <a:sym typeface="Georgia"/>
              </a:rPr>
              <a:t>Scholastic Standing</a:t>
            </a:r>
            <a:r>
              <a:rPr lang="en-US" sz="3300" b="0" i="0" u="none" strike="noStrike" cap="none" baseline="0">
                <a:solidFill>
                  <a:schemeClr val="lt1"/>
                </a:solidFill>
                <a:latin typeface="Georgia"/>
                <a:ea typeface="Georgia"/>
                <a:cs typeface="Georgia"/>
                <a:sym typeface="Georgia"/>
              </a:rPr>
              <a:t/>
            </a:r>
            <a:br>
              <a:rPr lang="en-US" sz="3300" b="0" i="0" u="none" strike="noStrike" cap="none" baseline="0">
                <a:solidFill>
                  <a:schemeClr val="lt1"/>
                </a:solidFill>
                <a:latin typeface="Georgia"/>
                <a:ea typeface="Georgia"/>
                <a:cs typeface="Georgia"/>
                <a:sym typeface="Georgia"/>
              </a:rPr>
            </a:br>
            <a:endParaRPr lang="en-US" sz="3300" b="0" i="0" u="none" strike="noStrike" cap="none" baseline="0">
              <a:solidFill>
                <a:schemeClr val="lt1"/>
              </a:solidFill>
              <a:latin typeface="Georgia"/>
              <a:ea typeface="Georgia"/>
              <a:cs typeface="Georgia"/>
              <a:sym typeface="Georgia"/>
            </a:endParaRP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Shape 229"/>
          <p:cNvSpPr txBox="1">
            <a:spLocks noGrp="1"/>
          </p:cNvSpPr>
          <p:nvPr>
            <p:ph type="body" idx="1"/>
          </p:nvPr>
        </p:nvSpPr>
        <p:spPr>
          <a:xfrm>
            <a:off x="305426" y="1600200"/>
            <a:ext cx="8503920" cy="5105399"/>
          </a:xfrm>
          <a:prstGeom prst="rect">
            <a:avLst/>
          </a:prstGeom>
          <a:noFill/>
          <a:ln>
            <a:noFill/>
          </a:ln>
        </p:spPr>
        <p:txBody>
          <a:bodyPr lIns="91425" tIns="45700" rIns="91425" bIns="45700" anchor="t" anchorCtr="0">
            <a:noAutofit/>
          </a:bodyPr>
          <a:lstStyle/>
          <a:p>
            <a:pPr marL="0" marR="0" lvl="0" indent="0" algn="l" rtl="0">
              <a:lnSpc>
                <a:spcPct val="120000"/>
              </a:lnSpc>
              <a:spcBef>
                <a:spcPts val="0"/>
              </a:spcBef>
              <a:buClr>
                <a:schemeClr val="accent1"/>
              </a:buClr>
              <a:buSzPct val="25000"/>
              <a:buFont typeface="Noto Sans Symbols"/>
              <a:buNone/>
            </a:pPr>
            <a:r>
              <a:rPr lang="en-US" sz="1900" b="0" i="0" u="none" strike="noStrike" cap="none" baseline="0" dirty="0">
                <a:solidFill>
                  <a:schemeClr val="dk1"/>
                </a:solidFill>
                <a:latin typeface="Georgia"/>
                <a:ea typeface="Georgia"/>
                <a:cs typeface="Georgia"/>
                <a:sym typeface="Georgia"/>
              </a:rPr>
              <a:t>Students, parents, and relevant school district personnel should… </a:t>
            </a:r>
          </a:p>
          <a:p>
            <a:pPr marL="609600" marR="0" lvl="1" indent="-342900" algn="l" rtl="0">
              <a:lnSpc>
                <a:spcPct val="120000"/>
              </a:lnSpc>
              <a:spcBef>
                <a:spcPts val="400"/>
              </a:spcBef>
              <a:buClr>
                <a:srgbClr val="702C1C"/>
              </a:buClr>
              <a:buSzPct val="100000"/>
              <a:buFont typeface="Arial" panose="020B0604020202020204" pitchFamily="34" charset="0"/>
              <a:buChar char="•"/>
            </a:pPr>
            <a:r>
              <a:rPr lang="en-US" sz="1900" b="0" i="0" u="none" strike="noStrike" cap="none" baseline="0" dirty="0">
                <a:solidFill>
                  <a:schemeClr val="dk1"/>
                </a:solidFill>
                <a:latin typeface="Georgia"/>
                <a:ea typeface="Georgia"/>
                <a:cs typeface="Georgia"/>
                <a:sym typeface="Georgia"/>
              </a:rPr>
              <a:t>Be familiar with college/university admissions requirements</a:t>
            </a:r>
          </a:p>
          <a:p>
            <a:pPr marL="609600" marR="0" lvl="1" indent="-342900" algn="l" rtl="0">
              <a:lnSpc>
                <a:spcPct val="120000"/>
              </a:lnSpc>
              <a:spcBef>
                <a:spcPts val="400"/>
              </a:spcBef>
              <a:buClr>
                <a:srgbClr val="702C1C"/>
              </a:buClr>
              <a:buSzPct val="100000"/>
              <a:buFont typeface="Arial" panose="020B0604020202020204" pitchFamily="34" charset="0"/>
              <a:buChar char="•"/>
            </a:pPr>
            <a:r>
              <a:rPr lang="en-US" sz="1900" b="0" i="0" u="none" strike="noStrike" cap="none" baseline="0" dirty="0">
                <a:solidFill>
                  <a:schemeClr val="dk1"/>
                </a:solidFill>
                <a:latin typeface="Georgia"/>
                <a:ea typeface="Georgia"/>
                <a:cs typeface="Georgia"/>
                <a:sym typeface="Georgia"/>
              </a:rPr>
              <a:t>Be familiar with the college/university’s testing requirements</a:t>
            </a:r>
          </a:p>
          <a:p>
            <a:pPr marL="609600" marR="0" lvl="1" indent="-342900" algn="l" rtl="0">
              <a:lnSpc>
                <a:spcPct val="120000"/>
              </a:lnSpc>
              <a:spcBef>
                <a:spcPts val="400"/>
              </a:spcBef>
              <a:buClr>
                <a:srgbClr val="702C1C"/>
              </a:buClr>
              <a:buSzPct val="100000"/>
              <a:buFont typeface="Arial" panose="020B0604020202020204" pitchFamily="34" charset="0"/>
              <a:buChar char="•"/>
            </a:pPr>
            <a:r>
              <a:rPr lang="en-US" sz="1900" b="0" i="0" u="none" strike="noStrike" cap="none" baseline="0" dirty="0">
                <a:solidFill>
                  <a:schemeClr val="dk1"/>
                </a:solidFill>
                <a:latin typeface="Georgia"/>
                <a:ea typeface="Georgia"/>
                <a:cs typeface="Georgia"/>
                <a:sym typeface="Georgia"/>
              </a:rPr>
              <a:t>Be familiar with college/university scholastic policies </a:t>
            </a:r>
            <a:r>
              <a:rPr lang="en-US" sz="1900" b="0" i="0" u="sng" strike="noStrike" cap="none" baseline="0" dirty="0">
                <a:solidFill>
                  <a:schemeClr val="dk1"/>
                </a:solidFill>
                <a:latin typeface="Georgia"/>
                <a:ea typeface="Georgia"/>
                <a:cs typeface="Georgia"/>
                <a:sym typeface="Georgia"/>
              </a:rPr>
              <a:t>and</a:t>
            </a:r>
            <a:r>
              <a:rPr lang="en-US" sz="1900" b="0" i="0" u="none" strike="noStrike" cap="none" baseline="0" dirty="0">
                <a:solidFill>
                  <a:schemeClr val="dk1"/>
                </a:solidFill>
                <a:latin typeface="Georgia"/>
                <a:ea typeface="Georgia"/>
                <a:cs typeface="Georgia"/>
                <a:sym typeface="Georgia"/>
              </a:rPr>
              <a:t> financial aid policies</a:t>
            </a:r>
          </a:p>
          <a:p>
            <a:pPr marL="609600" marR="0" lvl="1" indent="-342900" algn="l" rtl="0">
              <a:lnSpc>
                <a:spcPct val="120000"/>
              </a:lnSpc>
              <a:spcBef>
                <a:spcPts val="400"/>
              </a:spcBef>
              <a:buClr>
                <a:srgbClr val="702C1C"/>
              </a:buClr>
              <a:buSzPct val="100000"/>
              <a:buFont typeface="Arial" panose="020B0604020202020204" pitchFamily="34" charset="0"/>
              <a:buChar char="•"/>
            </a:pPr>
            <a:r>
              <a:rPr lang="en-US" sz="1900" b="0" i="0" u="none" strike="noStrike" cap="none" baseline="0" dirty="0">
                <a:solidFill>
                  <a:schemeClr val="dk1"/>
                </a:solidFill>
                <a:latin typeface="Georgia"/>
                <a:ea typeface="Georgia"/>
                <a:cs typeface="Georgia"/>
                <a:sym typeface="Georgia"/>
              </a:rPr>
              <a:t>Know that for </a:t>
            </a:r>
            <a:r>
              <a:rPr lang="en-US" sz="1900" b="0" i="0" u="sng" strike="noStrike" cap="none" baseline="0" dirty="0">
                <a:solidFill>
                  <a:schemeClr val="dk1"/>
                </a:solidFill>
                <a:latin typeface="Georgia"/>
                <a:ea typeface="Georgia"/>
                <a:cs typeface="Georgia"/>
                <a:sym typeface="Georgia"/>
              </a:rPr>
              <a:t>Concurrent Enrollment or Dual Credit courses</a:t>
            </a:r>
            <a:r>
              <a:rPr lang="en-US" sz="1900" b="0" i="0" u="none" strike="noStrike" cap="none" baseline="0" dirty="0">
                <a:solidFill>
                  <a:schemeClr val="dk1"/>
                </a:solidFill>
                <a:latin typeface="Georgia"/>
                <a:ea typeface="Georgia"/>
                <a:cs typeface="Georgia"/>
                <a:sym typeface="Georgia"/>
              </a:rPr>
              <a:t>, both the </a:t>
            </a:r>
            <a:r>
              <a:rPr lang="en-US" sz="1900" b="1" i="0" u="none" strike="noStrike" cap="none" baseline="0" dirty="0">
                <a:solidFill>
                  <a:schemeClr val="dk1"/>
                </a:solidFill>
                <a:latin typeface="Georgia"/>
                <a:ea typeface="Georgia"/>
                <a:cs typeface="Georgia"/>
                <a:sym typeface="Georgia"/>
              </a:rPr>
              <a:t>high school transcript and the college transcript(s) </a:t>
            </a:r>
            <a:r>
              <a:rPr lang="en-US" sz="1900" b="0" i="0" u="none" strike="noStrike" cap="none" baseline="0" dirty="0">
                <a:solidFill>
                  <a:schemeClr val="dk1"/>
                </a:solidFill>
                <a:latin typeface="Georgia"/>
                <a:ea typeface="Georgia"/>
                <a:cs typeface="Georgia"/>
                <a:sym typeface="Georgia"/>
              </a:rPr>
              <a:t>should be sent to the college/university admissions office when applying. </a:t>
            </a:r>
          </a:p>
          <a:p>
            <a:pPr marL="609600" marR="0" lvl="1" indent="-342900" algn="l" rtl="0">
              <a:lnSpc>
                <a:spcPct val="120000"/>
              </a:lnSpc>
              <a:spcBef>
                <a:spcPts val="400"/>
              </a:spcBef>
              <a:buClr>
                <a:srgbClr val="702C1C"/>
              </a:buClr>
              <a:buSzPct val="100000"/>
              <a:buFont typeface="Arial" panose="020B0604020202020204" pitchFamily="34" charset="0"/>
              <a:buChar char="•"/>
            </a:pPr>
            <a:r>
              <a:rPr lang="en-US" sz="1900" b="0" i="0" u="none" strike="noStrike" cap="none" baseline="0" dirty="0">
                <a:solidFill>
                  <a:schemeClr val="dk1"/>
                </a:solidFill>
                <a:latin typeface="Georgia"/>
                <a:ea typeface="Georgia"/>
                <a:cs typeface="Georgia"/>
                <a:sym typeface="Georgia"/>
              </a:rPr>
              <a:t>Check whether courses taken in high school (ATC, AP, Concurrent, and Dual Credit) will count toward their degree plans at the college/university</a:t>
            </a:r>
          </a:p>
          <a:p>
            <a:pPr marL="274320" marR="0" lvl="1" indent="-7620" algn="l" rtl="0">
              <a:lnSpc>
                <a:spcPct val="120000"/>
              </a:lnSpc>
              <a:spcBef>
                <a:spcPts val="400"/>
              </a:spcBef>
              <a:buClr>
                <a:srgbClr val="702C1C"/>
              </a:buClr>
              <a:buFont typeface="Noto Sans Symbols"/>
              <a:buNone/>
            </a:pPr>
            <a:endParaRPr sz="2000" b="0" i="0" u="none" strike="noStrike" cap="none" baseline="0" dirty="0">
              <a:solidFill>
                <a:schemeClr val="dk1"/>
              </a:solidFill>
              <a:latin typeface="Georgia"/>
              <a:ea typeface="Georgia"/>
              <a:cs typeface="Georgia"/>
              <a:sym typeface="Georgia"/>
            </a:endParaRPr>
          </a:p>
          <a:p>
            <a:pPr marL="274320" marR="0" lvl="0" indent="-128587" algn="l" rtl="0">
              <a:spcBef>
                <a:spcPts val="540"/>
              </a:spcBef>
              <a:buClr>
                <a:schemeClr val="accent1"/>
              </a:buClr>
              <a:buFont typeface="Noto Sans Symbols"/>
              <a:buNone/>
            </a:pPr>
            <a:endParaRPr sz="2700" b="0" i="0" u="none" strike="noStrike" cap="none" baseline="0" dirty="0">
              <a:solidFill>
                <a:schemeClr val="dk1"/>
              </a:solidFill>
              <a:latin typeface="Georgia"/>
              <a:ea typeface="Georgia"/>
              <a:cs typeface="Georgia"/>
              <a:sym typeface="Georgia"/>
            </a:endParaRPr>
          </a:p>
        </p:txBody>
      </p:sp>
      <p:sp>
        <p:nvSpPr>
          <p:cNvPr id="230" name="Shape 230"/>
          <p:cNvSpPr txBox="1"/>
          <p:nvPr/>
        </p:nvSpPr>
        <p:spPr>
          <a:xfrm>
            <a:off x="137785" y="152400"/>
            <a:ext cx="8839199" cy="1447800"/>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2800" b="1" i="0" u="none" strike="noStrike" cap="none" baseline="0">
                <a:solidFill>
                  <a:schemeClr val="lt1"/>
                </a:solidFill>
                <a:latin typeface="Georgia"/>
                <a:ea typeface="Georgia"/>
                <a:cs typeface="Georgia"/>
                <a:sym typeface="Georgia"/>
              </a:rPr>
              <a:t>Establish Plans focused on students’ </a:t>
            </a:r>
            <a:br>
              <a:rPr lang="en-US" sz="2800" b="1" i="0" u="none" strike="noStrike" cap="none" baseline="0">
                <a:solidFill>
                  <a:schemeClr val="lt1"/>
                </a:solidFill>
                <a:latin typeface="Georgia"/>
                <a:ea typeface="Georgia"/>
                <a:cs typeface="Georgia"/>
                <a:sym typeface="Georgia"/>
              </a:rPr>
            </a:br>
            <a:r>
              <a:rPr lang="en-US" sz="2800" b="1" i="0" u="none" strike="noStrike" cap="none" baseline="0">
                <a:solidFill>
                  <a:schemeClr val="lt1"/>
                </a:solidFill>
                <a:latin typeface="Georgia"/>
                <a:ea typeface="Georgia"/>
                <a:cs typeface="Georgia"/>
                <a:sym typeface="Georgia"/>
              </a:rPr>
              <a:t>long-term college-and-career goals.</a:t>
            </a:r>
            <a:br>
              <a:rPr lang="en-US" sz="2800" b="1" i="0" u="none" strike="noStrike" cap="none" baseline="0">
                <a:solidFill>
                  <a:schemeClr val="lt1"/>
                </a:solidFill>
                <a:latin typeface="Georgia"/>
                <a:ea typeface="Georgia"/>
                <a:cs typeface="Georgia"/>
                <a:sym typeface="Georgia"/>
              </a:rPr>
            </a:br>
            <a:r>
              <a:rPr lang="en-US" sz="2800" b="1" i="0" u="none" strike="noStrike" cap="none" baseline="0">
                <a:solidFill>
                  <a:schemeClr val="lt1"/>
                </a:solidFill>
                <a:latin typeface="Georgia"/>
                <a:ea typeface="Georgia"/>
                <a:cs typeface="Georgia"/>
                <a:sym typeface="Georgia"/>
              </a:rPr>
              <a:t>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txBox="1">
            <a:spLocks noGrp="1"/>
          </p:cNvSpPr>
          <p:nvPr>
            <p:ph type="title"/>
          </p:nvPr>
        </p:nvSpPr>
        <p:spPr>
          <a:xfrm>
            <a:off x="301752" y="228600"/>
            <a:ext cx="8534399" cy="758951"/>
          </a:xfrm>
          <a:prstGeom prst="rect">
            <a:avLst/>
          </a:prstGeom>
          <a:noFill/>
          <a:ln>
            <a:noFill/>
          </a:ln>
        </p:spPr>
        <p:txBody>
          <a:bodyPr lIns="91425" tIns="45700" rIns="91425" bIns="45700" anchor="b" anchorCtr="0">
            <a:noAutofit/>
          </a:bodyPr>
          <a:lstStyle/>
          <a:p>
            <a:pPr marL="0" marR="0" lvl="0" indent="0" algn="ctr" rtl="0">
              <a:spcBef>
                <a:spcPts val="0"/>
              </a:spcBef>
              <a:buClr>
                <a:srgbClr val="7A9798"/>
              </a:buClr>
              <a:buFont typeface="Georgia"/>
              <a:buNone/>
            </a:pPr>
            <a:endParaRPr sz="3300" b="0" i="0" u="none" strike="noStrike" cap="none" baseline="0">
              <a:solidFill>
                <a:srgbClr val="7A9798"/>
              </a:solidFill>
              <a:latin typeface="Georgia"/>
              <a:ea typeface="Georgia"/>
              <a:cs typeface="Georgia"/>
              <a:sym typeface="Georgia"/>
            </a:endParaRPr>
          </a:p>
        </p:txBody>
      </p:sp>
      <p:sp>
        <p:nvSpPr>
          <p:cNvPr id="236" name="Shape 236"/>
          <p:cNvSpPr txBox="1">
            <a:spLocks noGrp="1"/>
          </p:cNvSpPr>
          <p:nvPr>
            <p:ph type="body" idx="1"/>
          </p:nvPr>
        </p:nvSpPr>
        <p:spPr>
          <a:xfrm>
            <a:off x="305426" y="1828799"/>
            <a:ext cx="8503920" cy="4390373"/>
          </a:xfrm>
          <a:prstGeom prst="rect">
            <a:avLst/>
          </a:prstGeom>
          <a:noFill/>
          <a:ln>
            <a:noFill/>
          </a:ln>
        </p:spPr>
        <p:txBody>
          <a:bodyPr lIns="91425" tIns="45700" rIns="91425" bIns="45700" anchor="t" anchorCtr="0">
            <a:noAutofit/>
          </a:bodyPr>
          <a:lstStyle/>
          <a:p>
            <a:pPr marL="609600" marR="0" lvl="1" indent="-342900" algn="l" rtl="0">
              <a:lnSpc>
                <a:spcPct val="100000"/>
              </a:lnSpc>
              <a:spcBef>
                <a:spcPts val="0"/>
              </a:spcBef>
              <a:buClr>
                <a:schemeClr val="accent1"/>
              </a:buClr>
              <a:buSzPct val="125000"/>
              <a:buFont typeface="Arial" panose="020B0604020202020204" pitchFamily="34" charset="0"/>
              <a:buChar char="•"/>
            </a:pPr>
            <a:r>
              <a:rPr lang="en-US" sz="1900" b="0" i="0" u="none" strike="noStrike" cap="none" baseline="0" dirty="0">
                <a:solidFill>
                  <a:schemeClr val="dk1"/>
                </a:solidFill>
                <a:latin typeface="Georgia"/>
                <a:ea typeface="Georgia"/>
                <a:cs typeface="Georgia"/>
                <a:sym typeface="Georgia"/>
              </a:rPr>
              <a:t>Find out at the Admissions Offices whether </a:t>
            </a:r>
            <a:r>
              <a:rPr lang="en-US" sz="1900" b="1" i="0" u="sng" strike="noStrike" cap="none" baseline="0" dirty="0">
                <a:solidFill>
                  <a:schemeClr val="dk1"/>
                </a:solidFill>
                <a:latin typeface="Georgia"/>
                <a:ea typeface="Georgia"/>
                <a:cs typeface="Georgia"/>
                <a:sym typeface="Georgia"/>
              </a:rPr>
              <a:t>credits earned at a community/technical college will transfer to the university</a:t>
            </a:r>
            <a:r>
              <a:rPr lang="en-US" sz="1900" b="1" i="0" u="none" strike="noStrike" cap="none" baseline="0" dirty="0">
                <a:solidFill>
                  <a:schemeClr val="dk1"/>
                </a:solidFill>
                <a:latin typeface="Georgia"/>
                <a:ea typeface="Georgia"/>
                <a:cs typeface="Georgia"/>
                <a:sym typeface="Georgia"/>
              </a:rPr>
              <a:t> </a:t>
            </a:r>
            <a:r>
              <a:rPr lang="en-US" sz="1900" b="0" i="0" u="none" strike="noStrike" cap="none" baseline="0" dirty="0">
                <a:solidFill>
                  <a:schemeClr val="dk1"/>
                </a:solidFill>
                <a:latin typeface="Georgia"/>
                <a:ea typeface="Georgia"/>
                <a:cs typeface="Georgia"/>
                <a:sym typeface="Georgia"/>
              </a:rPr>
              <a:t>of preference</a:t>
            </a:r>
            <a:r>
              <a:rPr lang="en-US" sz="1900" b="0" i="0" u="none" strike="noStrike" cap="none" baseline="0" dirty="0" smtClean="0">
                <a:solidFill>
                  <a:schemeClr val="dk1"/>
                </a:solidFill>
                <a:latin typeface="Georgia"/>
                <a:ea typeface="Georgia"/>
                <a:cs typeface="Georgia"/>
                <a:sym typeface="Georgia"/>
              </a:rPr>
              <a:t>.</a:t>
            </a:r>
            <a:br>
              <a:rPr lang="en-US" sz="1900" b="0" i="0" u="none" strike="noStrike" cap="none" baseline="0" dirty="0" smtClean="0">
                <a:solidFill>
                  <a:schemeClr val="dk1"/>
                </a:solidFill>
                <a:latin typeface="Georgia"/>
                <a:ea typeface="Georgia"/>
                <a:cs typeface="Georgia"/>
                <a:sym typeface="Georgia"/>
              </a:rPr>
            </a:br>
            <a:endParaRPr lang="en-US" sz="1900" b="0" i="0" u="none" strike="noStrike" cap="none" baseline="0" dirty="0">
              <a:solidFill>
                <a:schemeClr val="dk1"/>
              </a:solidFill>
              <a:latin typeface="Georgia"/>
              <a:ea typeface="Georgia"/>
              <a:cs typeface="Georgia"/>
              <a:sym typeface="Georgia"/>
            </a:endParaRPr>
          </a:p>
          <a:p>
            <a:pPr marL="609600" marR="0" lvl="1" indent="-342900" algn="l" rtl="0">
              <a:lnSpc>
                <a:spcPct val="100000"/>
              </a:lnSpc>
              <a:spcBef>
                <a:spcPts val="449"/>
              </a:spcBef>
              <a:buClr>
                <a:schemeClr val="accent1"/>
              </a:buClr>
              <a:buSzPct val="125000"/>
              <a:buFont typeface="Arial" panose="020B0604020202020204" pitchFamily="34" charset="0"/>
              <a:buChar char="•"/>
            </a:pPr>
            <a:r>
              <a:rPr lang="en-US" sz="1900" b="0" i="0" u="none" strike="noStrike" cap="none" baseline="0" dirty="0">
                <a:solidFill>
                  <a:schemeClr val="dk1"/>
                </a:solidFill>
                <a:latin typeface="Georgia"/>
                <a:ea typeface="Georgia"/>
                <a:cs typeface="Georgia"/>
                <a:sym typeface="Georgia"/>
              </a:rPr>
              <a:t>For courses that will transfer, it is also important to find out </a:t>
            </a:r>
            <a:r>
              <a:rPr lang="en-US" sz="1900" b="1" i="0" u="sng" strike="noStrike" cap="none" baseline="0" dirty="0">
                <a:solidFill>
                  <a:schemeClr val="dk1"/>
                </a:solidFill>
                <a:latin typeface="Georgia"/>
                <a:ea typeface="Georgia"/>
                <a:cs typeface="Georgia"/>
                <a:sym typeface="Georgia"/>
              </a:rPr>
              <a:t>how the course will transfer</a:t>
            </a:r>
            <a:r>
              <a:rPr lang="en-US" sz="1900" b="1" i="0" strike="noStrike" cap="none" baseline="0" dirty="0">
                <a:solidFill>
                  <a:schemeClr val="dk1"/>
                </a:solidFill>
                <a:latin typeface="Georgia"/>
                <a:ea typeface="Georgia"/>
                <a:cs typeface="Georgia"/>
                <a:sym typeface="Georgia"/>
              </a:rPr>
              <a:t> </a:t>
            </a:r>
            <a:r>
              <a:rPr lang="en-US" sz="1900" b="0" i="0" u="none" strike="noStrike" cap="none" baseline="0" dirty="0">
                <a:solidFill>
                  <a:schemeClr val="dk1"/>
                </a:solidFill>
                <a:latin typeface="Georgia"/>
                <a:ea typeface="Georgia"/>
                <a:cs typeface="Georgia"/>
                <a:sym typeface="Georgia"/>
              </a:rPr>
              <a:t>(as an elective or as part of major</a:t>
            </a:r>
            <a:r>
              <a:rPr lang="en-US" sz="1900" b="0" i="0" u="none" strike="noStrike" cap="none" baseline="0" dirty="0" smtClean="0">
                <a:solidFill>
                  <a:schemeClr val="dk1"/>
                </a:solidFill>
                <a:latin typeface="Georgia"/>
                <a:ea typeface="Georgia"/>
                <a:cs typeface="Georgia"/>
                <a:sym typeface="Georgia"/>
              </a:rPr>
              <a:t>).</a:t>
            </a:r>
            <a:br>
              <a:rPr lang="en-US" sz="1900" b="0" i="0" u="none" strike="noStrike" cap="none" baseline="0" dirty="0" smtClean="0">
                <a:solidFill>
                  <a:schemeClr val="dk1"/>
                </a:solidFill>
                <a:latin typeface="Georgia"/>
                <a:ea typeface="Georgia"/>
                <a:cs typeface="Georgia"/>
                <a:sym typeface="Georgia"/>
              </a:rPr>
            </a:br>
            <a:endParaRPr lang="en-US" sz="1900" b="0" i="0" u="none" strike="noStrike" cap="none" baseline="0" dirty="0">
              <a:solidFill>
                <a:schemeClr val="dk1"/>
              </a:solidFill>
              <a:latin typeface="Georgia"/>
              <a:ea typeface="Georgia"/>
              <a:cs typeface="Georgia"/>
              <a:sym typeface="Georgia"/>
            </a:endParaRPr>
          </a:p>
          <a:p>
            <a:pPr marL="609600" marR="0" lvl="1" indent="-342900" algn="l" rtl="0">
              <a:lnSpc>
                <a:spcPct val="100000"/>
              </a:lnSpc>
              <a:spcBef>
                <a:spcPts val="449"/>
              </a:spcBef>
              <a:buClr>
                <a:schemeClr val="accent1"/>
              </a:buClr>
              <a:buSzPct val="125000"/>
              <a:buFont typeface="Arial" panose="020B0604020202020204" pitchFamily="34" charset="0"/>
              <a:buChar char="•"/>
            </a:pPr>
            <a:r>
              <a:rPr lang="en-US" sz="1900" b="0" i="0" u="none" strike="noStrike" cap="none" baseline="0" dirty="0">
                <a:solidFill>
                  <a:schemeClr val="dk1"/>
                </a:solidFill>
                <a:latin typeface="Georgia"/>
                <a:ea typeface="Georgia"/>
                <a:cs typeface="Georgia"/>
                <a:sym typeface="Georgia"/>
              </a:rPr>
              <a:t>Find out </a:t>
            </a:r>
            <a:r>
              <a:rPr lang="en-US" sz="1900" b="1" i="0" u="sng" strike="noStrike" cap="none" baseline="0" dirty="0">
                <a:solidFill>
                  <a:schemeClr val="dk1"/>
                </a:solidFill>
                <a:latin typeface="Georgia"/>
                <a:ea typeface="Georgia"/>
                <a:cs typeface="Georgia"/>
                <a:sym typeface="Georgia"/>
              </a:rPr>
              <a:t>when a </a:t>
            </a:r>
            <a:r>
              <a:rPr lang="en-US" sz="1900" b="1" i="0" u="sng" strike="noStrike" cap="none" baseline="0" dirty="0" smtClean="0">
                <a:solidFill>
                  <a:schemeClr val="dk1"/>
                </a:solidFill>
                <a:latin typeface="Georgia"/>
                <a:ea typeface="Georgia"/>
                <a:cs typeface="Georgia"/>
                <a:sym typeface="Georgia"/>
              </a:rPr>
              <a:t>program </a:t>
            </a:r>
            <a:r>
              <a:rPr lang="en-US" sz="1900" b="1" i="0" u="sng" strike="noStrike" cap="none" baseline="0" dirty="0">
                <a:solidFill>
                  <a:schemeClr val="dk1"/>
                </a:solidFill>
                <a:latin typeface="Georgia"/>
                <a:ea typeface="Georgia"/>
                <a:cs typeface="Georgia"/>
                <a:sym typeface="Georgia"/>
              </a:rPr>
              <a:t>cohort begins </a:t>
            </a:r>
            <a:r>
              <a:rPr lang="en-US" sz="1900" b="0" i="0" u="none" strike="noStrike" cap="none" baseline="0" dirty="0">
                <a:solidFill>
                  <a:schemeClr val="dk1"/>
                </a:solidFill>
                <a:latin typeface="Georgia"/>
                <a:ea typeface="Georgia"/>
                <a:cs typeface="Georgia"/>
                <a:sym typeface="Georgia"/>
              </a:rPr>
              <a:t>(Ex. a Nursing Program may begin in the fall so students who don’t meet all the program criteria may have to wait till the next fall semester to start the program).</a:t>
            </a:r>
            <a:br>
              <a:rPr lang="en-US" sz="1900" b="0" i="0" u="none" strike="noStrike" cap="none" baseline="0" dirty="0">
                <a:solidFill>
                  <a:schemeClr val="dk1"/>
                </a:solidFill>
                <a:latin typeface="Georgia"/>
                <a:ea typeface="Georgia"/>
                <a:cs typeface="Georgia"/>
                <a:sym typeface="Georgia"/>
              </a:rPr>
            </a:br>
            <a:endParaRPr lang="en-US" sz="1900" b="0" i="0" u="none" strike="noStrike" cap="none" baseline="0" dirty="0">
              <a:solidFill>
                <a:schemeClr val="dk1"/>
              </a:solidFill>
              <a:latin typeface="Georgia"/>
              <a:ea typeface="Georgia"/>
              <a:cs typeface="Georgia"/>
              <a:sym typeface="Georgia"/>
            </a:endParaRPr>
          </a:p>
          <a:p>
            <a:pPr marL="266700" lvl="1" indent="0" algn="ctr">
              <a:spcBef>
                <a:spcPts val="372"/>
              </a:spcBef>
              <a:buClr>
                <a:schemeClr val="accent1"/>
              </a:buClr>
              <a:buSzPct val="125000"/>
              <a:buNone/>
            </a:pPr>
            <a:r>
              <a:rPr lang="en-US" sz="1900" b="1" i="0" u="none" strike="noStrike" cap="none" baseline="0" dirty="0">
                <a:solidFill>
                  <a:schemeClr val="dk1"/>
                </a:solidFill>
                <a:latin typeface="Georgia"/>
                <a:ea typeface="Georgia"/>
                <a:cs typeface="Georgia"/>
                <a:sym typeface="Georgia"/>
              </a:rPr>
              <a:t>EVERY STUDENT HAS UNIQUE NEEDS AND CAREER GOALS!</a:t>
            </a:r>
          </a:p>
          <a:p>
            <a:pPr marL="274320" marR="0" lvl="0" indent="-161404" algn="l" rtl="0">
              <a:lnSpc>
                <a:spcPct val="80000"/>
              </a:lnSpc>
              <a:spcBef>
                <a:spcPts val="418"/>
              </a:spcBef>
              <a:buClr>
                <a:schemeClr val="accent1"/>
              </a:buClr>
              <a:buFont typeface="Noto Sans Symbols"/>
              <a:buNone/>
            </a:pPr>
            <a:endParaRPr sz="1900" b="0" i="0" u="none" strike="noStrike" cap="none" baseline="0" dirty="0">
              <a:solidFill>
                <a:schemeClr val="dk1"/>
              </a:solidFill>
              <a:latin typeface="Georgia"/>
              <a:ea typeface="Georgia"/>
              <a:cs typeface="Georgia"/>
              <a:sym typeface="Georgia"/>
            </a:endParaRPr>
          </a:p>
        </p:txBody>
      </p:sp>
      <p:sp>
        <p:nvSpPr>
          <p:cNvPr id="237" name="Shape 237"/>
          <p:cNvSpPr txBox="1"/>
          <p:nvPr/>
        </p:nvSpPr>
        <p:spPr>
          <a:xfrm>
            <a:off x="137785" y="152400"/>
            <a:ext cx="8839199" cy="1447800"/>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2800" b="1" i="0" u="none" strike="noStrike" cap="none" baseline="0">
                <a:solidFill>
                  <a:schemeClr val="lt1"/>
                </a:solidFill>
                <a:latin typeface="Georgia"/>
                <a:ea typeface="Georgia"/>
                <a:cs typeface="Georgia"/>
                <a:sym typeface="Georgia"/>
              </a:rPr>
              <a:t>Establish Plans focused on students’ </a:t>
            </a:r>
            <a:br>
              <a:rPr lang="en-US" sz="2800" b="1" i="0" u="none" strike="noStrike" cap="none" baseline="0">
                <a:solidFill>
                  <a:schemeClr val="lt1"/>
                </a:solidFill>
                <a:latin typeface="Georgia"/>
                <a:ea typeface="Georgia"/>
                <a:cs typeface="Georgia"/>
                <a:sym typeface="Georgia"/>
              </a:rPr>
            </a:br>
            <a:r>
              <a:rPr lang="en-US" sz="2800" b="1" i="0" u="none" strike="noStrike" cap="none" baseline="0">
                <a:solidFill>
                  <a:schemeClr val="lt1"/>
                </a:solidFill>
                <a:latin typeface="Georgia"/>
                <a:ea typeface="Georgia"/>
                <a:cs typeface="Georgia"/>
                <a:sym typeface="Georgia"/>
              </a:rPr>
              <a:t>long-term college-and-career goals. </a:t>
            </a:r>
          </a:p>
          <a:p>
            <a:pPr marL="0" marR="0" lvl="0" indent="0" algn="ctr" rtl="0">
              <a:spcBef>
                <a:spcPts val="0"/>
              </a:spcBef>
              <a:buClr>
                <a:schemeClr val="lt1"/>
              </a:buClr>
              <a:buSzPct val="25000"/>
              <a:buFont typeface="Georgia"/>
              <a:buNone/>
            </a:pPr>
            <a:r>
              <a:rPr lang="en-US" sz="2800" b="1" i="0" u="none" strike="noStrike" cap="none" baseline="0">
                <a:solidFill>
                  <a:schemeClr val="lt1"/>
                </a:solidFill>
                <a:latin typeface="Georgia"/>
                <a:ea typeface="Georgia"/>
                <a:cs typeface="Georgia"/>
                <a:sym typeface="Georgia"/>
              </a:rPr>
              <a:t>   </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Shape 242"/>
          <p:cNvSpPr txBox="1">
            <a:spLocks noGrp="1"/>
          </p:cNvSpPr>
          <p:nvPr>
            <p:ph type="body" idx="1"/>
          </p:nvPr>
        </p:nvSpPr>
        <p:spPr>
          <a:xfrm>
            <a:off x="301752" y="2057400"/>
            <a:ext cx="8503920" cy="4041648"/>
          </a:xfrm>
          <a:prstGeom prst="rect">
            <a:avLst/>
          </a:prstGeom>
          <a:noFill/>
          <a:ln>
            <a:noFill/>
          </a:ln>
        </p:spPr>
        <p:txBody>
          <a:bodyPr lIns="91425" tIns="45700" rIns="91425" bIns="45700" anchor="t" anchorCtr="0">
            <a:noAutofit/>
          </a:bodyPr>
          <a:lstStyle/>
          <a:p>
            <a:pPr marL="457200" marR="0" lvl="0" indent="-457200" algn="l" rtl="0">
              <a:spcBef>
                <a:spcPts val="0"/>
              </a:spcBef>
              <a:buClr>
                <a:schemeClr val="accent1"/>
              </a:buClr>
              <a:buSzPct val="100000"/>
              <a:buFont typeface="Arial" panose="020B0604020202020204" pitchFamily="34" charset="0"/>
              <a:buChar char="•"/>
            </a:pPr>
            <a:r>
              <a:rPr lang="en-US" sz="2700" b="0" i="0" u="none" strike="noStrike" cap="none" baseline="0" dirty="0" smtClean="0">
                <a:solidFill>
                  <a:schemeClr val="dk1"/>
                </a:solidFill>
                <a:latin typeface="Georgia"/>
                <a:ea typeface="Georgia"/>
                <a:cs typeface="Georgia"/>
                <a:sym typeface="Georgia"/>
              </a:rPr>
              <a:t>Professional Development for relevant personnel on </a:t>
            </a:r>
            <a:br>
              <a:rPr lang="en-US" sz="2700" b="0" i="0" u="none" strike="noStrike" cap="none" baseline="0" dirty="0" smtClean="0">
                <a:solidFill>
                  <a:schemeClr val="dk1"/>
                </a:solidFill>
                <a:latin typeface="Georgia"/>
                <a:ea typeface="Georgia"/>
                <a:cs typeface="Georgia"/>
                <a:sym typeface="Georgia"/>
              </a:rPr>
            </a:br>
            <a:r>
              <a:rPr lang="en-US" sz="2700" b="0" i="0" u="none" strike="noStrike" cap="none" baseline="0" dirty="0" smtClean="0">
                <a:solidFill>
                  <a:schemeClr val="dk1"/>
                </a:solidFill>
                <a:latin typeface="Georgia"/>
                <a:ea typeface="Georgia"/>
                <a:cs typeface="Georgia"/>
                <a:sym typeface="Georgia"/>
              </a:rPr>
              <a:t> College Readiness/Effective Career Counseling.</a:t>
            </a:r>
            <a:br>
              <a:rPr lang="en-US" sz="2700" b="0" i="0" u="none" strike="noStrike" cap="none" baseline="0" dirty="0" smtClean="0">
                <a:solidFill>
                  <a:schemeClr val="dk1"/>
                </a:solidFill>
                <a:latin typeface="Georgia"/>
                <a:ea typeface="Georgia"/>
                <a:cs typeface="Georgia"/>
                <a:sym typeface="Georgia"/>
              </a:rPr>
            </a:br>
            <a:endParaRPr lang="en-US" sz="2700" b="0" i="0" u="none" strike="noStrike" cap="none" baseline="0" dirty="0" smtClean="0">
              <a:solidFill>
                <a:schemeClr val="dk1"/>
              </a:solidFill>
              <a:latin typeface="Georgia"/>
              <a:ea typeface="Georgia"/>
              <a:cs typeface="Georgia"/>
              <a:sym typeface="Georgia"/>
            </a:endParaRPr>
          </a:p>
          <a:p>
            <a:pPr marL="457200" marR="0" lvl="0" indent="-457200" algn="l" rtl="0">
              <a:spcBef>
                <a:spcPts val="540"/>
              </a:spcBef>
              <a:buClr>
                <a:schemeClr val="accent1"/>
              </a:buClr>
              <a:buSzPct val="100000"/>
              <a:buFont typeface="Arial" panose="020B0604020202020204" pitchFamily="34" charset="0"/>
              <a:buChar char="•"/>
            </a:pPr>
            <a:r>
              <a:rPr lang="en-US" sz="2700" b="0" i="0" u="none" strike="noStrike" cap="none" baseline="0" dirty="0" smtClean="0">
                <a:solidFill>
                  <a:schemeClr val="dk1"/>
                </a:solidFill>
                <a:latin typeface="Georgia"/>
                <a:ea typeface="Georgia"/>
                <a:cs typeface="Georgia"/>
                <a:sym typeface="Georgia"/>
              </a:rPr>
              <a:t>Invest </a:t>
            </a:r>
            <a:r>
              <a:rPr lang="en-US" sz="2700" b="0" i="0" u="none" strike="noStrike" cap="none" baseline="0" dirty="0">
                <a:solidFill>
                  <a:schemeClr val="dk1"/>
                </a:solidFill>
                <a:latin typeface="Georgia"/>
                <a:ea typeface="Georgia"/>
                <a:cs typeface="Georgia"/>
                <a:sym typeface="Georgia"/>
              </a:rPr>
              <a:t>in Resources that will assist in providing </a:t>
            </a:r>
            <a:br>
              <a:rPr lang="en-US" sz="2700" b="0" i="0" u="none" strike="noStrike" cap="none" baseline="0" dirty="0">
                <a:solidFill>
                  <a:schemeClr val="dk1"/>
                </a:solidFill>
                <a:latin typeface="Georgia"/>
                <a:ea typeface="Georgia"/>
                <a:cs typeface="Georgia"/>
                <a:sym typeface="Georgia"/>
              </a:rPr>
            </a:br>
            <a:r>
              <a:rPr lang="en-US" sz="2700" b="0" i="0" u="none" strike="noStrike" cap="none" baseline="0" dirty="0">
                <a:solidFill>
                  <a:schemeClr val="dk1"/>
                </a:solidFill>
                <a:latin typeface="Georgia"/>
                <a:ea typeface="Georgia"/>
                <a:cs typeface="Georgia"/>
                <a:sym typeface="Georgia"/>
              </a:rPr>
              <a:t>  effective advisement to students</a:t>
            </a:r>
            <a:r>
              <a:rPr lang="en-US" sz="2700" b="0" i="0" u="none" strike="noStrike" cap="none" baseline="0" dirty="0" smtClean="0">
                <a:solidFill>
                  <a:schemeClr val="dk1"/>
                </a:solidFill>
                <a:latin typeface="Georgia"/>
                <a:ea typeface="Georgia"/>
                <a:cs typeface="Georgia"/>
                <a:sym typeface="Georgia"/>
              </a:rPr>
              <a:t>.</a:t>
            </a:r>
            <a:br>
              <a:rPr lang="en-US" sz="2700" b="0" i="0" u="none" strike="noStrike" cap="none" baseline="0" dirty="0" smtClean="0">
                <a:solidFill>
                  <a:schemeClr val="dk1"/>
                </a:solidFill>
                <a:latin typeface="Georgia"/>
                <a:ea typeface="Georgia"/>
                <a:cs typeface="Georgia"/>
                <a:sym typeface="Georgia"/>
              </a:rPr>
            </a:br>
            <a:endParaRPr lang="en-US" sz="2700" b="0" i="0" u="none" strike="noStrike" cap="none" baseline="0" dirty="0">
              <a:solidFill>
                <a:schemeClr val="dk1"/>
              </a:solidFill>
              <a:latin typeface="Georgia"/>
              <a:ea typeface="Georgia"/>
              <a:cs typeface="Georgia"/>
              <a:sym typeface="Georgia"/>
            </a:endParaRPr>
          </a:p>
          <a:p>
            <a:pPr marL="457200" marR="0" lvl="0" indent="-457200" algn="l" rtl="0">
              <a:spcBef>
                <a:spcPts val="540"/>
              </a:spcBef>
              <a:buClr>
                <a:schemeClr val="accent1"/>
              </a:buClr>
              <a:buSzPct val="100000"/>
              <a:buFont typeface="Arial" panose="020B0604020202020204" pitchFamily="34" charset="0"/>
              <a:buChar char="•"/>
            </a:pPr>
            <a:r>
              <a:rPr lang="en-US" sz="2700" b="0" i="0" u="none" strike="noStrike" cap="none" baseline="0" dirty="0" smtClean="0">
                <a:solidFill>
                  <a:schemeClr val="dk1"/>
                </a:solidFill>
                <a:latin typeface="Georgia"/>
                <a:ea typeface="Georgia"/>
                <a:cs typeface="Georgia"/>
                <a:sym typeface="Georgia"/>
              </a:rPr>
              <a:t>Have </a:t>
            </a:r>
            <a:r>
              <a:rPr lang="en-US" sz="2700" b="0" i="0" u="none" strike="noStrike" cap="none" baseline="0" dirty="0">
                <a:solidFill>
                  <a:schemeClr val="dk1"/>
                </a:solidFill>
                <a:latin typeface="Georgia"/>
                <a:ea typeface="Georgia"/>
                <a:cs typeface="Georgia"/>
                <a:sym typeface="Georgia"/>
              </a:rPr>
              <a:t>the right team in place for college advisement.</a:t>
            </a:r>
          </a:p>
          <a:p>
            <a:pPr marL="145733" marR="0" lvl="0" indent="0" algn="l" rtl="0">
              <a:spcBef>
                <a:spcPts val="540"/>
              </a:spcBef>
              <a:buClr>
                <a:schemeClr val="accent1"/>
              </a:buClr>
              <a:buNone/>
            </a:pPr>
            <a:endParaRPr sz="2700" b="0" i="0" u="none" strike="noStrike" cap="none" baseline="0" dirty="0">
              <a:solidFill>
                <a:schemeClr val="dk1"/>
              </a:solidFill>
              <a:latin typeface="Georgia"/>
              <a:ea typeface="Georgia"/>
              <a:cs typeface="Georgia"/>
              <a:sym typeface="Georgia"/>
            </a:endParaRPr>
          </a:p>
          <a:p>
            <a:pPr marL="274320" marR="0" lvl="0" indent="-128587" algn="l" rtl="0">
              <a:spcBef>
                <a:spcPts val="540"/>
              </a:spcBef>
              <a:buClr>
                <a:schemeClr val="accent1"/>
              </a:buClr>
              <a:buFont typeface="Noto Sans Symbols"/>
              <a:buNone/>
            </a:pPr>
            <a:endParaRPr sz="2700" b="0" i="0" u="none" strike="noStrike" cap="none" baseline="0" dirty="0">
              <a:solidFill>
                <a:schemeClr val="dk1"/>
              </a:solidFill>
              <a:latin typeface="Georgia"/>
              <a:ea typeface="Georgia"/>
              <a:cs typeface="Georgia"/>
              <a:sym typeface="Georgia"/>
            </a:endParaRPr>
          </a:p>
        </p:txBody>
      </p:sp>
      <p:sp>
        <p:nvSpPr>
          <p:cNvPr id="243" name="Shape 243"/>
          <p:cNvSpPr txBox="1"/>
          <p:nvPr/>
        </p:nvSpPr>
        <p:spPr>
          <a:xfrm>
            <a:off x="157618" y="141960"/>
            <a:ext cx="8839199" cy="1600199"/>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3600" b="1" i="0" u="none" strike="noStrike" cap="none" baseline="0">
                <a:solidFill>
                  <a:schemeClr val="lt1"/>
                </a:solidFill>
                <a:latin typeface="Georgia"/>
                <a:ea typeface="Georgia"/>
                <a:cs typeface="Georgia"/>
                <a:sym typeface="Georgia"/>
              </a:rPr>
              <a:t>Other Recommendations for Student Success</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Shape 248"/>
          <p:cNvSpPr txBox="1">
            <a:spLocks noGrp="1"/>
          </p:cNvSpPr>
          <p:nvPr>
            <p:ph type="title"/>
          </p:nvPr>
        </p:nvSpPr>
        <p:spPr>
          <a:xfrm>
            <a:off x="165100" y="152400"/>
            <a:ext cx="8839200" cy="1447800"/>
          </a:xfrm>
          <a:prstGeom prst="rect">
            <a:avLst/>
          </a:prstGeom>
          <a:solidFill>
            <a:srgbClr val="003399"/>
          </a:solidFill>
        </p:spPr>
        <p:txBody>
          <a:bodyPr lIns="91425" tIns="91425" rIns="91425" bIns="91425" anchor="b" anchorCtr="0">
            <a:noAutofit/>
          </a:bodyPr>
          <a:lstStyle/>
          <a:p>
            <a:pPr>
              <a:spcBef>
                <a:spcPts val="0"/>
              </a:spcBef>
              <a:buNone/>
            </a:pPr>
            <a:r>
              <a:rPr lang="en-US" b="1" dirty="0">
                <a:solidFill>
                  <a:schemeClr val="bg1"/>
                </a:solidFill>
              </a:rPr>
              <a:t>HB5 &amp; ELA Math College Prep </a:t>
            </a:r>
            <a:r>
              <a:rPr lang="en-US" b="1" dirty="0" smtClean="0">
                <a:solidFill>
                  <a:schemeClr val="bg1"/>
                </a:solidFill>
              </a:rPr>
              <a:t>Courses</a:t>
            </a:r>
            <a:r>
              <a:rPr lang="en-US" dirty="0" smtClean="0"/>
              <a:t/>
            </a:r>
            <a:br>
              <a:rPr lang="en-US" dirty="0" smtClean="0"/>
            </a:br>
            <a:endParaRPr lang="en-US" dirty="0"/>
          </a:p>
        </p:txBody>
      </p:sp>
      <p:sp>
        <p:nvSpPr>
          <p:cNvPr id="249" name="Shape 249"/>
          <p:cNvSpPr txBox="1">
            <a:spLocks noGrp="1"/>
          </p:cNvSpPr>
          <p:nvPr>
            <p:ph type="body" idx="1"/>
          </p:nvPr>
        </p:nvSpPr>
        <p:spPr>
          <a:xfrm>
            <a:off x="301752" y="1527048"/>
            <a:ext cx="8503799" cy="4572000"/>
          </a:xfrm>
          <a:prstGeom prst="rect">
            <a:avLst/>
          </a:prstGeom>
        </p:spPr>
        <p:txBody>
          <a:bodyPr lIns="91425" tIns="91425" rIns="91425" bIns="91425" anchor="t" anchorCtr="0">
            <a:noAutofit/>
          </a:bodyPr>
          <a:lstStyle/>
          <a:p>
            <a:pPr rtl="0">
              <a:spcBef>
                <a:spcPts val="0"/>
              </a:spcBef>
              <a:buFont typeface="Arial" panose="020B0604020202020204" pitchFamily="34" charset="0"/>
              <a:buChar char="•"/>
            </a:pPr>
            <a:r>
              <a:rPr lang="en-US" dirty="0" smtClean="0"/>
              <a:t> Waiver </a:t>
            </a:r>
            <a:r>
              <a:rPr lang="en-US" dirty="0"/>
              <a:t>for high school seniors who failed TSI</a:t>
            </a:r>
            <a:br>
              <a:rPr lang="en-US" dirty="0"/>
            </a:br>
            <a:endParaRPr lang="en-US" dirty="0"/>
          </a:p>
          <a:p>
            <a:pPr rtl="0">
              <a:spcBef>
                <a:spcPts val="0"/>
              </a:spcBef>
              <a:buFont typeface="Arial" panose="020B0604020202020204" pitchFamily="34" charset="0"/>
              <a:buChar char="•"/>
            </a:pPr>
            <a:r>
              <a:rPr lang="en-US" dirty="0" smtClean="0"/>
              <a:t> ELA </a:t>
            </a:r>
            <a:r>
              <a:rPr lang="en-US" dirty="0"/>
              <a:t>and Math high school courses that take the </a:t>
            </a:r>
            <a:r>
              <a:rPr lang="en-US" dirty="0" smtClean="0"/>
              <a:t> </a:t>
            </a:r>
            <a:br>
              <a:rPr lang="en-US" dirty="0" smtClean="0"/>
            </a:br>
            <a:r>
              <a:rPr lang="en-US" dirty="0" smtClean="0"/>
              <a:t> place </a:t>
            </a:r>
            <a:r>
              <a:rPr lang="en-US" dirty="0"/>
              <a:t>of the </a:t>
            </a:r>
            <a:r>
              <a:rPr lang="en-US" dirty="0" smtClean="0"/>
              <a:t>TSI</a:t>
            </a:r>
            <a:br>
              <a:rPr lang="en-US" dirty="0" smtClean="0"/>
            </a:br>
            <a:endParaRPr lang="en-US" dirty="0"/>
          </a:p>
          <a:p>
            <a:pPr rtl="0">
              <a:spcBef>
                <a:spcPts val="0"/>
              </a:spcBef>
              <a:buFont typeface="Arial" panose="020B0604020202020204" pitchFamily="34" charset="0"/>
              <a:buChar char="•"/>
            </a:pPr>
            <a:r>
              <a:rPr lang="en-US" dirty="0" smtClean="0"/>
              <a:t> </a:t>
            </a:r>
            <a:r>
              <a:rPr lang="en-US" dirty="0" smtClean="0">
                <a:solidFill>
                  <a:srgbClr val="7030A0"/>
                </a:solidFill>
              </a:rPr>
              <a:t>TSI is used </a:t>
            </a:r>
            <a:r>
              <a:rPr lang="en-US" dirty="0"/>
              <a:t>as a measure of college </a:t>
            </a:r>
            <a:r>
              <a:rPr lang="en-US" dirty="0" smtClean="0"/>
              <a:t>readiness</a:t>
            </a:r>
            <a:br>
              <a:rPr lang="en-US" dirty="0" smtClean="0"/>
            </a:br>
            <a:endParaRPr lang="en-US" dirty="0"/>
          </a:p>
          <a:p>
            <a:pPr rtl="0">
              <a:spcBef>
                <a:spcPts val="0"/>
              </a:spcBef>
              <a:buFont typeface="Arial" panose="020B0604020202020204" pitchFamily="34" charset="0"/>
              <a:buChar char="•"/>
            </a:pPr>
            <a:r>
              <a:rPr lang="en-US" dirty="0" smtClean="0"/>
              <a:t> Students </a:t>
            </a:r>
            <a:r>
              <a:rPr lang="en-US" dirty="0"/>
              <a:t>can use waiver to enter </a:t>
            </a:r>
            <a:r>
              <a:rPr lang="en-US" dirty="0" smtClean="0"/>
              <a:t>university</a:t>
            </a:r>
            <a:br>
              <a:rPr lang="en-US" dirty="0" smtClean="0"/>
            </a:br>
            <a:endParaRPr lang="en-US" dirty="0"/>
          </a:p>
          <a:p>
            <a:pPr>
              <a:spcBef>
                <a:spcPts val="0"/>
              </a:spcBef>
              <a:buFont typeface="Arial" panose="020B0604020202020204" pitchFamily="34" charset="0"/>
              <a:buChar char="•"/>
            </a:pPr>
            <a:r>
              <a:rPr lang="en-US" dirty="0" smtClean="0"/>
              <a:t> Allows </a:t>
            </a:r>
            <a:r>
              <a:rPr lang="en-US" dirty="0"/>
              <a:t>them to take credit-bearing courses in Math </a:t>
            </a:r>
            <a:r>
              <a:rPr lang="en-US" dirty="0" smtClean="0"/>
              <a:t> </a:t>
            </a:r>
            <a:br>
              <a:rPr lang="en-US" dirty="0" smtClean="0"/>
            </a:br>
            <a:r>
              <a:rPr lang="en-US" dirty="0" smtClean="0"/>
              <a:t> and </a:t>
            </a:r>
            <a:r>
              <a:rPr lang="en-US" dirty="0"/>
              <a:t>English their first year</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Shape 255"/>
          <p:cNvSpPr txBox="1">
            <a:spLocks noGrp="1"/>
          </p:cNvSpPr>
          <p:nvPr>
            <p:ph type="title"/>
          </p:nvPr>
        </p:nvSpPr>
        <p:spPr>
          <a:xfrm>
            <a:off x="301752" y="228600"/>
            <a:ext cx="8534399" cy="758951"/>
          </a:xfrm>
          <a:prstGeom prst="rect">
            <a:avLst/>
          </a:prstGeom>
          <a:noFill/>
          <a:ln>
            <a:noFill/>
          </a:ln>
        </p:spPr>
        <p:txBody>
          <a:bodyPr lIns="91425" tIns="45700" rIns="91425" bIns="45700" anchor="b" anchorCtr="0">
            <a:noAutofit/>
          </a:bodyPr>
          <a:lstStyle/>
          <a:p>
            <a:pPr marL="0" marR="0" lvl="0" indent="0" algn="ctr" rtl="0">
              <a:spcBef>
                <a:spcPts val="0"/>
              </a:spcBef>
              <a:buClr>
                <a:srgbClr val="7A9798"/>
              </a:buClr>
              <a:buFont typeface="Georgia"/>
              <a:buNone/>
            </a:pPr>
            <a:endParaRPr sz="3300" b="0" i="0" u="none" strike="noStrike" cap="none" baseline="0">
              <a:solidFill>
                <a:srgbClr val="7A9798"/>
              </a:solidFill>
              <a:latin typeface="Georgia"/>
              <a:ea typeface="Georgia"/>
              <a:cs typeface="Georgia"/>
              <a:sym typeface="Georgia"/>
            </a:endParaRPr>
          </a:p>
        </p:txBody>
      </p:sp>
      <p:sp>
        <p:nvSpPr>
          <p:cNvPr id="256" name="Shape 256"/>
          <p:cNvSpPr txBox="1">
            <a:spLocks noGrp="1"/>
          </p:cNvSpPr>
          <p:nvPr>
            <p:ph type="body" idx="1"/>
          </p:nvPr>
        </p:nvSpPr>
        <p:spPr>
          <a:xfrm>
            <a:off x="301752" y="1905000"/>
            <a:ext cx="8503799" cy="4194000"/>
          </a:xfrm>
          <a:prstGeom prst="rect">
            <a:avLst/>
          </a:prstGeom>
          <a:noFill/>
          <a:ln>
            <a:noFill/>
          </a:ln>
        </p:spPr>
        <p:txBody>
          <a:bodyPr lIns="91425" tIns="45700" rIns="91425" bIns="45700" anchor="t" anchorCtr="0">
            <a:noAutofit/>
          </a:bodyPr>
          <a:lstStyle/>
          <a:p>
            <a:pPr marL="0" lvl="0" indent="0" rtl="0">
              <a:lnSpc>
                <a:spcPct val="115000"/>
              </a:lnSpc>
              <a:spcBef>
                <a:spcPts val="500"/>
              </a:spcBef>
              <a:spcAft>
                <a:spcPts val="1600"/>
              </a:spcAft>
              <a:buClr>
                <a:schemeClr val="dk1"/>
              </a:buClr>
              <a:buSzPct val="110000"/>
              <a:buFont typeface="Arial"/>
              <a:buNone/>
            </a:pPr>
            <a:r>
              <a:rPr lang="en-US" sz="1000" dirty="0">
                <a:solidFill>
                  <a:srgbClr val="702C1C"/>
                </a:solidFill>
                <a:latin typeface="Arial"/>
                <a:ea typeface="Arial"/>
                <a:cs typeface="Arial"/>
                <a:sym typeface="Arial"/>
              </a:rPr>
              <a:t>·  </a:t>
            </a:r>
            <a:r>
              <a:rPr lang="en-US" sz="2400" dirty="0" smtClean="0">
                <a:solidFill>
                  <a:schemeClr val="tx1"/>
                </a:solidFill>
                <a:latin typeface="Arial"/>
                <a:ea typeface="Arial"/>
                <a:cs typeface="Arial"/>
                <a:sym typeface="Arial"/>
              </a:rPr>
              <a:t>tea.texas.gov/communications/</a:t>
            </a:r>
            <a:r>
              <a:rPr lang="en-US" sz="2400" dirty="0" err="1" smtClean="0">
                <a:solidFill>
                  <a:schemeClr val="tx1"/>
                </a:solidFill>
                <a:latin typeface="Arial"/>
                <a:ea typeface="Arial"/>
                <a:cs typeface="Arial"/>
                <a:sym typeface="Arial"/>
              </a:rPr>
              <a:t>grad_toolkit</a:t>
            </a:r>
            <a:r>
              <a:rPr lang="en-US" sz="2400" dirty="0" smtClean="0">
                <a:solidFill>
                  <a:schemeClr val="tx1"/>
                </a:solidFill>
                <a:latin typeface="Arial"/>
                <a:ea typeface="Arial"/>
                <a:cs typeface="Arial"/>
                <a:sym typeface="Arial"/>
              </a:rPr>
              <a:t>/booklet.pdf</a:t>
            </a:r>
            <a:endParaRPr lang="en-US" sz="2400" dirty="0">
              <a:solidFill>
                <a:schemeClr val="tx1"/>
              </a:solidFill>
              <a:latin typeface="Arial"/>
              <a:ea typeface="Arial"/>
              <a:cs typeface="Arial"/>
              <a:sym typeface="Arial"/>
            </a:endParaRPr>
          </a:p>
          <a:p>
            <a:pPr marL="0" marR="0" lvl="0" indent="0" algn="l" rtl="0">
              <a:spcBef>
                <a:spcPts val="0"/>
              </a:spcBef>
              <a:buClr>
                <a:schemeClr val="accent1"/>
              </a:buClr>
              <a:buFont typeface="Noto Sans Symbols"/>
              <a:buNone/>
            </a:pPr>
            <a:endParaRPr sz="1400" dirty="0">
              <a:solidFill>
                <a:srgbClr val="008000"/>
              </a:solidFill>
              <a:latin typeface="Arial"/>
              <a:ea typeface="Arial"/>
              <a:cs typeface="Arial"/>
              <a:sym typeface="Arial"/>
            </a:endParaRPr>
          </a:p>
          <a:p>
            <a:pPr marL="0" marR="0" lvl="0" indent="0" algn="l" rtl="0">
              <a:spcBef>
                <a:spcPts val="0"/>
              </a:spcBef>
              <a:buClr>
                <a:schemeClr val="accent1"/>
              </a:buClr>
              <a:buSzPct val="25000"/>
              <a:buFont typeface="Noto Sans Symbols"/>
              <a:buNone/>
            </a:pPr>
            <a:r>
              <a:rPr lang="en-US" sz="2000" i="1" dirty="0"/>
              <a:t> (Spanish/English available)</a:t>
            </a:r>
            <a:r>
              <a:rPr lang="en-US" sz="2700" b="0" i="0" u="none" strike="noStrike" cap="none" baseline="0" dirty="0">
                <a:solidFill>
                  <a:schemeClr val="dk1"/>
                </a:solidFill>
                <a:latin typeface="Georgia"/>
                <a:ea typeface="Georgia"/>
                <a:cs typeface="Georgia"/>
                <a:sym typeface="Georgia"/>
              </a:rPr>
              <a:t/>
            </a:r>
            <a:br>
              <a:rPr lang="en-US" sz="2700" b="0" i="0" u="none" strike="noStrike" cap="none" baseline="0" dirty="0">
                <a:solidFill>
                  <a:schemeClr val="dk1"/>
                </a:solidFill>
                <a:latin typeface="Georgia"/>
                <a:ea typeface="Georgia"/>
                <a:cs typeface="Georgia"/>
                <a:sym typeface="Georgia"/>
              </a:rPr>
            </a:br>
            <a:endParaRPr lang="en-US" sz="2700" b="0" i="0" u="none" strike="noStrike" cap="none" baseline="0" dirty="0">
              <a:solidFill>
                <a:schemeClr val="dk1"/>
              </a:solidFill>
              <a:latin typeface="Georgia"/>
              <a:ea typeface="Georgia"/>
              <a:cs typeface="Georgia"/>
              <a:sym typeface="Georgia"/>
            </a:endParaRPr>
          </a:p>
          <a:p>
            <a:pPr marL="0" marR="0" lvl="0" indent="0" algn="l" rtl="0">
              <a:spcBef>
                <a:spcPts val="540"/>
              </a:spcBef>
              <a:buClr>
                <a:schemeClr val="accent1"/>
              </a:buClr>
              <a:buFont typeface="Noto Sans Symbols"/>
              <a:buNone/>
            </a:pPr>
            <a:endParaRPr sz="2700" b="0" i="0" u="none" strike="noStrike" cap="none" baseline="0" dirty="0">
              <a:solidFill>
                <a:schemeClr val="dk1"/>
              </a:solidFill>
              <a:latin typeface="Georgia"/>
              <a:ea typeface="Georgia"/>
              <a:cs typeface="Georgia"/>
              <a:sym typeface="Georgia"/>
            </a:endParaRPr>
          </a:p>
          <a:p>
            <a:pPr marL="0" marR="0" lvl="0" indent="0" algn="l" rtl="0">
              <a:spcBef>
                <a:spcPts val="540"/>
              </a:spcBef>
              <a:buClr>
                <a:schemeClr val="accent1"/>
              </a:buClr>
              <a:buFont typeface="Noto Sans Symbols"/>
              <a:buNone/>
            </a:pPr>
            <a:endParaRPr sz="2700" b="0" i="0" u="none" strike="noStrike" cap="none" baseline="0" dirty="0">
              <a:solidFill>
                <a:schemeClr val="dk1"/>
              </a:solidFill>
              <a:latin typeface="Georgia"/>
              <a:ea typeface="Georgia"/>
              <a:cs typeface="Georgia"/>
              <a:sym typeface="Georgia"/>
            </a:endParaRPr>
          </a:p>
          <a:p>
            <a:pPr marL="0" marR="0" lvl="0" indent="0" algn="l" rtl="0">
              <a:spcBef>
                <a:spcPts val="540"/>
              </a:spcBef>
              <a:buClr>
                <a:schemeClr val="accent1"/>
              </a:buClr>
              <a:buFont typeface="Noto Sans Symbols"/>
              <a:buNone/>
            </a:pPr>
            <a:endParaRPr sz="2700" b="0" i="0" u="none" strike="noStrike" cap="none" baseline="0" dirty="0">
              <a:solidFill>
                <a:schemeClr val="dk1"/>
              </a:solidFill>
              <a:latin typeface="Georgia"/>
              <a:ea typeface="Georgia"/>
              <a:cs typeface="Georgia"/>
              <a:sym typeface="Georgia"/>
            </a:endParaRPr>
          </a:p>
          <a:p>
            <a:pPr marL="0" marR="0" lvl="0" indent="0" algn="l" rtl="0">
              <a:spcBef>
                <a:spcPts val="540"/>
              </a:spcBef>
              <a:buClr>
                <a:schemeClr val="accent1"/>
              </a:buClr>
              <a:buFont typeface="Noto Sans Symbols"/>
              <a:buNone/>
            </a:pPr>
            <a:endParaRPr sz="2700" b="0" i="0" u="none" strike="noStrike" cap="none" baseline="0" dirty="0">
              <a:solidFill>
                <a:schemeClr val="dk1"/>
              </a:solidFill>
              <a:latin typeface="Georgia"/>
              <a:ea typeface="Georgia"/>
              <a:cs typeface="Georgia"/>
              <a:sym typeface="Georgia"/>
            </a:endParaRPr>
          </a:p>
          <a:p>
            <a:pPr marL="0" marR="0" lvl="0" indent="0" algn="l" rtl="0">
              <a:spcBef>
                <a:spcPts val="540"/>
              </a:spcBef>
              <a:buClr>
                <a:schemeClr val="accent1"/>
              </a:buClr>
              <a:buFont typeface="Noto Sans Symbols"/>
              <a:buNone/>
            </a:pPr>
            <a:endParaRPr sz="2700" b="0" i="0" u="none" strike="noStrike" cap="none" baseline="0" dirty="0">
              <a:solidFill>
                <a:schemeClr val="dk1"/>
              </a:solidFill>
              <a:latin typeface="Georgia"/>
              <a:ea typeface="Georgia"/>
              <a:cs typeface="Georgia"/>
              <a:sym typeface="Georgia"/>
            </a:endParaRPr>
          </a:p>
          <a:p>
            <a:pPr marL="274320" marR="0" lvl="0" indent="-128587" algn="l" rtl="0">
              <a:spcBef>
                <a:spcPts val="540"/>
              </a:spcBef>
              <a:buClr>
                <a:schemeClr val="accent1"/>
              </a:buClr>
              <a:buFont typeface="Noto Sans Symbols"/>
              <a:buNone/>
            </a:pPr>
            <a:endParaRPr sz="2700" b="0" i="0" u="none" strike="noStrike" cap="none" baseline="0" dirty="0">
              <a:solidFill>
                <a:schemeClr val="dk1"/>
              </a:solidFill>
              <a:latin typeface="Georgia"/>
              <a:ea typeface="Georgia"/>
              <a:cs typeface="Georgia"/>
              <a:sym typeface="Georgia"/>
            </a:endParaRPr>
          </a:p>
        </p:txBody>
      </p:sp>
      <p:sp>
        <p:nvSpPr>
          <p:cNvPr id="257" name="Shape 257"/>
          <p:cNvSpPr txBox="1"/>
          <p:nvPr/>
        </p:nvSpPr>
        <p:spPr>
          <a:xfrm>
            <a:off x="152400" y="152400"/>
            <a:ext cx="8839199" cy="1600199"/>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4400" b="1">
                <a:solidFill>
                  <a:schemeClr val="lt1"/>
                </a:solidFill>
                <a:latin typeface="Georgia"/>
                <a:ea typeface="Georgia"/>
                <a:cs typeface="Georgia"/>
                <a:sym typeface="Georgia"/>
              </a:rPr>
              <a:t>Graduation Tool Kit</a:t>
            </a:r>
          </a:p>
          <a:p>
            <a:pPr marL="0" marR="0" lvl="0" indent="0" algn="ctr" rtl="0">
              <a:spcBef>
                <a:spcPts val="0"/>
              </a:spcBef>
              <a:buClr>
                <a:srgbClr val="7A9798"/>
              </a:buClr>
              <a:buFont typeface="Georgia"/>
              <a:buNone/>
            </a:pPr>
            <a:endParaRPr sz="3300" b="0" i="0" u="none" strike="noStrike" cap="none" baseline="0">
              <a:solidFill>
                <a:schemeClr val="lt1"/>
              </a:solidFill>
              <a:latin typeface="Georgia"/>
              <a:ea typeface="Georgia"/>
              <a:cs typeface="Georgia"/>
              <a:sym typeface="Georgia"/>
            </a:endParaRPr>
          </a:p>
        </p:txBody>
      </p:sp>
      <p:sp>
        <p:nvSpPr>
          <p:cNvPr id="258" name="Shape 258"/>
          <p:cNvSpPr txBox="1"/>
          <p:nvPr/>
        </p:nvSpPr>
        <p:spPr>
          <a:xfrm>
            <a:off x="3196475" y="2661275"/>
            <a:ext cx="27300" cy="35099"/>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pic>
        <p:nvPicPr>
          <p:cNvPr id="263" name="Shape 263"/>
          <p:cNvPicPr preferRelativeResize="0"/>
          <p:nvPr/>
        </p:nvPicPr>
        <p:blipFill rotWithShape="1">
          <a:blip r:embed="rId3">
            <a:alphaModFix/>
          </a:blip>
          <a:srcRect/>
          <a:stretch/>
        </p:blipFill>
        <p:spPr>
          <a:xfrm>
            <a:off x="4724400" y="2046385"/>
            <a:ext cx="2751138" cy="3514724"/>
          </a:xfrm>
          <a:prstGeom prst="rect">
            <a:avLst/>
          </a:prstGeom>
          <a:noFill/>
          <a:ln>
            <a:noFill/>
          </a:ln>
        </p:spPr>
      </p:pic>
      <p:pic>
        <p:nvPicPr>
          <p:cNvPr id="264" name="Shape 264"/>
          <p:cNvPicPr preferRelativeResize="0"/>
          <p:nvPr/>
        </p:nvPicPr>
        <p:blipFill rotWithShape="1">
          <a:blip r:embed="rId4">
            <a:alphaModFix/>
          </a:blip>
          <a:srcRect/>
          <a:stretch/>
        </p:blipFill>
        <p:spPr>
          <a:xfrm>
            <a:off x="1428750" y="2052735"/>
            <a:ext cx="2745684" cy="3508375"/>
          </a:xfrm>
          <a:prstGeom prst="rect">
            <a:avLst/>
          </a:prstGeom>
          <a:noFill/>
          <a:ln>
            <a:noFill/>
          </a:ln>
        </p:spPr>
      </p:pic>
      <p:sp>
        <p:nvSpPr>
          <p:cNvPr id="265" name="Shape 265"/>
          <p:cNvSpPr txBox="1"/>
          <p:nvPr/>
        </p:nvSpPr>
        <p:spPr>
          <a:xfrm>
            <a:off x="1586629" y="5718132"/>
            <a:ext cx="5639684" cy="307777"/>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400" b="0" i="0" u="none" strike="noStrike" cap="none" baseline="0" dirty="0">
                <a:solidFill>
                  <a:schemeClr val="dk1"/>
                </a:solidFill>
                <a:latin typeface="Georgia"/>
                <a:ea typeface="Georgia"/>
                <a:cs typeface="Georgia"/>
                <a:sym typeface="Georgia"/>
              </a:rPr>
              <a:t>(</a:t>
            </a:r>
            <a:r>
              <a:rPr lang="en-US" sz="1400" b="0" i="1" u="none" strike="noStrike" cap="none" baseline="0" dirty="0">
                <a:solidFill>
                  <a:schemeClr val="dk1"/>
                </a:solidFill>
                <a:latin typeface="Georgia"/>
                <a:ea typeface="Georgia"/>
                <a:cs typeface="Georgia"/>
                <a:sym typeface="Georgia"/>
              </a:rPr>
              <a:t>Passports</a:t>
            </a:r>
            <a:r>
              <a:rPr lang="en-US" sz="1400" b="0" i="0" u="none" strike="noStrike" cap="none" baseline="0" dirty="0">
                <a:solidFill>
                  <a:schemeClr val="dk1"/>
                </a:solidFill>
                <a:latin typeface="Georgia"/>
                <a:ea typeface="Georgia"/>
                <a:cs typeface="Georgia"/>
                <a:sym typeface="Georgia"/>
              </a:rPr>
              <a:t> are available at </a:t>
            </a:r>
            <a:r>
              <a:rPr lang="en-US" sz="1400" b="0" i="0" u="sng" strike="noStrike" cap="none" baseline="0" dirty="0">
                <a:solidFill>
                  <a:schemeClr val="dk1"/>
                </a:solidFill>
                <a:latin typeface="Georgia"/>
                <a:ea typeface="Georgia"/>
                <a:cs typeface="Georgia"/>
                <a:sym typeface="Georgia"/>
              </a:rPr>
              <a:t>www.rgvlead.com/downloads.shtml)</a:t>
            </a:r>
          </a:p>
        </p:txBody>
      </p:sp>
      <p:sp>
        <p:nvSpPr>
          <p:cNvPr id="266" name="Shape 266"/>
          <p:cNvSpPr txBox="1"/>
          <p:nvPr/>
        </p:nvSpPr>
        <p:spPr>
          <a:xfrm>
            <a:off x="160751" y="150311"/>
            <a:ext cx="8839199" cy="1600199"/>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4400" b="1" i="0" u="none" strike="noStrike" cap="none" baseline="0">
                <a:solidFill>
                  <a:schemeClr val="lt1"/>
                </a:solidFill>
                <a:latin typeface="Georgia"/>
                <a:ea typeface="Georgia"/>
                <a:cs typeface="Georgia"/>
                <a:sym typeface="Georgia"/>
              </a:rPr>
              <a:t>Resources</a:t>
            </a:r>
          </a:p>
          <a:p>
            <a:pPr marL="0" marR="0" lvl="0" indent="0" algn="ctr" rtl="0">
              <a:spcBef>
                <a:spcPts val="0"/>
              </a:spcBef>
              <a:buClr>
                <a:srgbClr val="7A9798"/>
              </a:buClr>
              <a:buFont typeface="Georgia"/>
              <a:buNone/>
            </a:pPr>
            <a:endParaRPr sz="3300" b="0" i="0" u="none" strike="noStrike" cap="none" baseline="0">
              <a:solidFill>
                <a:schemeClr val="lt1"/>
              </a:solidFill>
              <a:latin typeface="Georgia"/>
              <a:ea typeface="Georgia"/>
              <a:cs typeface="Georgia"/>
              <a:sym typeface="Georgia"/>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Shape 271"/>
          <p:cNvSpPr txBox="1">
            <a:spLocks noGrp="1"/>
          </p:cNvSpPr>
          <p:nvPr>
            <p:ph type="body" idx="1"/>
          </p:nvPr>
        </p:nvSpPr>
        <p:spPr>
          <a:xfrm>
            <a:off x="301750" y="1742160"/>
            <a:ext cx="8503799" cy="5052840"/>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buClr>
                <a:schemeClr val="accent1"/>
              </a:buClr>
              <a:buSzPct val="25000"/>
              <a:buFont typeface="Noto Sans Symbols"/>
              <a:buNone/>
            </a:pPr>
            <a:r>
              <a:rPr lang="en-US" sz="1800" b="0" i="0" u="none" strike="noStrike" cap="none" baseline="0" dirty="0">
                <a:solidFill>
                  <a:schemeClr val="dk1"/>
                </a:solidFill>
                <a:latin typeface="Georgia" panose="02040502050405020303" pitchFamily="18" charset="0"/>
                <a:sym typeface="Georgia"/>
              </a:rPr>
              <a:t>A wealth of information can be found at the college or university website.  The college or university Student Handbook also contains information on these policies. </a:t>
            </a:r>
            <a:r>
              <a:rPr lang="en-US" sz="1800" b="0" i="0" u="none" strike="noStrike" cap="none" baseline="0" dirty="0" smtClean="0">
                <a:solidFill>
                  <a:schemeClr val="dk1"/>
                </a:solidFill>
                <a:latin typeface="Georgia" panose="02040502050405020303" pitchFamily="18" charset="0"/>
                <a:sym typeface="Georgia"/>
              </a:rPr>
              <a:t> Both</a:t>
            </a:r>
            <a:r>
              <a:rPr lang="en-US" sz="1800" b="0" i="0" u="none" strike="noStrike" cap="none" dirty="0" smtClean="0">
                <a:solidFill>
                  <a:schemeClr val="dk1"/>
                </a:solidFill>
                <a:latin typeface="Georgia" panose="02040502050405020303" pitchFamily="18" charset="0"/>
                <a:sym typeface="Georgia"/>
              </a:rPr>
              <a:t> sites are included here for each institution. </a:t>
            </a:r>
            <a:endParaRPr lang="en-US" sz="1800" b="0" i="0" u="none" strike="noStrike" cap="none" baseline="0" dirty="0">
              <a:solidFill>
                <a:schemeClr val="dk1"/>
              </a:solidFill>
              <a:latin typeface="Georgia" panose="02040502050405020303" pitchFamily="18" charset="0"/>
              <a:sym typeface="Georgia"/>
            </a:endParaRPr>
          </a:p>
          <a:p>
            <a:pPr marL="274320" marR="0" lvl="0" indent="-274320" algn="l" rtl="0">
              <a:lnSpc>
                <a:spcPct val="80000"/>
              </a:lnSpc>
              <a:spcBef>
                <a:spcPts val="392"/>
              </a:spcBef>
              <a:buClr>
                <a:schemeClr val="accent1"/>
              </a:buClr>
              <a:buFont typeface="Noto Sans Symbols"/>
              <a:buNone/>
            </a:pPr>
            <a:endParaRPr sz="1960" b="0" i="0" u="none" strike="noStrike" cap="none" baseline="0" dirty="0">
              <a:solidFill>
                <a:schemeClr val="dk1"/>
              </a:solidFill>
              <a:latin typeface="Georgia" panose="02040502050405020303" pitchFamily="18" charset="0"/>
              <a:sym typeface="Georgia"/>
            </a:endParaRPr>
          </a:p>
          <a:p>
            <a:pPr marL="831850" lvl="0" indent="-285750">
              <a:lnSpc>
                <a:spcPct val="80000"/>
              </a:lnSpc>
              <a:spcBef>
                <a:spcPts val="392"/>
              </a:spcBef>
              <a:buSzPct val="83300"/>
              <a:buFont typeface="Arial" panose="020B0604020202020204" pitchFamily="34" charset="0"/>
              <a:buChar char="•"/>
            </a:pPr>
            <a:r>
              <a:rPr lang="en-US" sz="1800" b="1" u="sng" dirty="0" smtClean="0">
                <a:solidFill>
                  <a:schemeClr val="tx1"/>
                </a:solidFill>
                <a:latin typeface="Georgia" panose="02040502050405020303" pitchFamily="18" charset="0"/>
              </a:rPr>
              <a:t>STC</a:t>
            </a:r>
            <a:r>
              <a:rPr lang="en-US" sz="1800" b="0" i="0" u="none" strike="noStrike" cap="none" baseline="0" dirty="0">
                <a:solidFill>
                  <a:schemeClr val="tx1"/>
                </a:solidFill>
                <a:latin typeface="Georgia" panose="02040502050405020303" pitchFamily="18" charset="0"/>
                <a:sym typeface="Georgia"/>
              </a:rPr>
              <a:t/>
            </a:r>
            <a:br>
              <a:rPr lang="en-US" sz="1800" b="0" i="0" u="none" strike="noStrike" cap="none" baseline="0" dirty="0">
                <a:solidFill>
                  <a:schemeClr val="tx1"/>
                </a:solidFill>
                <a:latin typeface="Georgia" panose="02040502050405020303" pitchFamily="18" charset="0"/>
                <a:sym typeface="Georgia"/>
              </a:rPr>
            </a:br>
            <a:r>
              <a:rPr lang="en-US" sz="1800" dirty="0">
                <a:solidFill>
                  <a:schemeClr val="tx1"/>
                </a:solidFill>
                <a:latin typeface="Georgia" panose="02040502050405020303" pitchFamily="18" charset="0"/>
              </a:rPr>
              <a:t>www.southtexascollege.edu/</a:t>
            </a:r>
            <a:br>
              <a:rPr lang="en-US" sz="1800" dirty="0">
                <a:solidFill>
                  <a:schemeClr val="tx1"/>
                </a:solidFill>
                <a:latin typeface="Georgia" panose="02040502050405020303" pitchFamily="18" charset="0"/>
              </a:rPr>
            </a:br>
            <a:r>
              <a:rPr lang="en-US" sz="1800" dirty="0" smtClean="0">
                <a:solidFill>
                  <a:schemeClr val="tx1"/>
                </a:solidFill>
                <a:latin typeface="Georgia" panose="02040502050405020303" pitchFamily="18" charset="0"/>
              </a:rPr>
              <a:t>www.southtexascollege.edu/pdf/Student_Handbook.pdf</a:t>
            </a:r>
            <a:br>
              <a:rPr lang="en-US" sz="1800" dirty="0" smtClean="0">
                <a:solidFill>
                  <a:schemeClr val="tx1"/>
                </a:solidFill>
                <a:latin typeface="Georgia" panose="02040502050405020303" pitchFamily="18" charset="0"/>
              </a:rPr>
            </a:br>
            <a:endParaRPr lang="en-US" sz="1800" b="0" i="0" u="none" strike="noStrike" cap="none" baseline="0" dirty="0">
              <a:solidFill>
                <a:schemeClr val="tx1"/>
              </a:solidFill>
              <a:latin typeface="Georgia" panose="02040502050405020303" pitchFamily="18" charset="0"/>
              <a:sym typeface="Georgia"/>
            </a:endParaRPr>
          </a:p>
          <a:p>
            <a:pPr marL="831850" lvl="0" indent="-285750">
              <a:lnSpc>
                <a:spcPct val="80000"/>
              </a:lnSpc>
              <a:spcBef>
                <a:spcPts val="392"/>
              </a:spcBef>
              <a:buSzPct val="83300"/>
              <a:buFont typeface="Arial" panose="020B0604020202020204" pitchFamily="34" charset="0"/>
              <a:buChar char="•"/>
            </a:pPr>
            <a:r>
              <a:rPr lang="en-US" sz="1800" b="1" u="sng" dirty="0" smtClean="0">
                <a:solidFill>
                  <a:schemeClr val="tx1"/>
                </a:solidFill>
                <a:latin typeface="Georgia" panose="02040502050405020303" pitchFamily="18" charset="0"/>
              </a:rPr>
              <a:t>TSC</a:t>
            </a:r>
            <a:r>
              <a:rPr lang="en-US" sz="1800" dirty="0">
                <a:solidFill>
                  <a:schemeClr val="tx1"/>
                </a:solidFill>
                <a:latin typeface="Georgia" panose="02040502050405020303" pitchFamily="18" charset="0"/>
              </a:rPr>
              <a:t/>
            </a:r>
            <a:br>
              <a:rPr lang="en-US" sz="1800" dirty="0">
                <a:solidFill>
                  <a:schemeClr val="tx1"/>
                </a:solidFill>
                <a:latin typeface="Georgia" panose="02040502050405020303" pitchFamily="18" charset="0"/>
              </a:rPr>
            </a:br>
            <a:r>
              <a:rPr lang="en-US" sz="1800" dirty="0" smtClean="0">
                <a:solidFill>
                  <a:schemeClr val="tx1"/>
                </a:solidFill>
                <a:latin typeface="Georgia" panose="02040502050405020303" pitchFamily="18" charset="0"/>
              </a:rPr>
              <a:t>www.tsc.edu</a:t>
            </a:r>
            <a:r>
              <a:rPr lang="en-US" sz="1800" dirty="0">
                <a:solidFill>
                  <a:schemeClr val="tx1"/>
                </a:solidFill>
                <a:latin typeface="Georgia" panose="02040502050405020303" pitchFamily="18" charset="0"/>
              </a:rPr>
              <a:t>/</a:t>
            </a:r>
            <a:br>
              <a:rPr lang="en-US" sz="1800" dirty="0">
                <a:solidFill>
                  <a:schemeClr val="tx1"/>
                </a:solidFill>
                <a:latin typeface="Georgia" panose="02040502050405020303" pitchFamily="18" charset="0"/>
              </a:rPr>
            </a:br>
            <a:r>
              <a:rPr lang="en-US" sz="1800" dirty="0" smtClean="0">
                <a:solidFill>
                  <a:schemeClr val="tx1"/>
                </a:solidFill>
                <a:latin typeface="Georgia" panose="02040502050405020303" pitchFamily="18" charset="0"/>
              </a:rPr>
              <a:t>www.tsc.edu/student_handbook/2015-2016</a:t>
            </a:r>
            <a:r>
              <a:rPr lang="en-US" sz="1800" dirty="0">
                <a:solidFill>
                  <a:schemeClr val="tx1"/>
                </a:solidFill>
                <a:latin typeface="Georgia" panose="02040502050405020303" pitchFamily="18" charset="0"/>
              </a:rPr>
              <a:t>/</a:t>
            </a:r>
            <a:r>
              <a:rPr lang="en-US" sz="1800" b="0" i="0" u="none" strike="noStrike" cap="none" baseline="0" dirty="0">
                <a:solidFill>
                  <a:schemeClr val="tx1"/>
                </a:solidFill>
                <a:latin typeface="Georgia" panose="02040502050405020303" pitchFamily="18" charset="0"/>
                <a:sym typeface="Georgia"/>
              </a:rPr>
              <a:t/>
            </a:r>
            <a:br>
              <a:rPr lang="en-US" sz="1800" b="0" i="0" u="none" strike="noStrike" cap="none" baseline="0" dirty="0">
                <a:solidFill>
                  <a:schemeClr val="tx1"/>
                </a:solidFill>
                <a:latin typeface="Georgia" panose="02040502050405020303" pitchFamily="18" charset="0"/>
                <a:sym typeface="Georgia"/>
              </a:rPr>
            </a:br>
            <a:endParaRPr lang="en-US" sz="1800" b="0" i="0" u="none" strike="noStrike" cap="none" baseline="0" dirty="0">
              <a:solidFill>
                <a:schemeClr val="tx1"/>
              </a:solidFill>
              <a:latin typeface="Georgia" panose="02040502050405020303" pitchFamily="18" charset="0"/>
              <a:sym typeface="Georgia"/>
            </a:endParaRPr>
          </a:p>
          <a:p>
            <a:pPr marL="831850" lvl="0" indent="-285750">
              <a:lnSpc>
                <a:spcPct val="80000"/>
              </a:lnSpc>
              <a:spcBef>
                <a:spcPts val="392"/>
              </a:spcBef>
              <a:buSzPct val="83300"/>
              <a:buFont typeface="Arial" panose="020B0604020202020204" pitchFamily="34" charset="0"/>
              <a:buChar char="•"/>
            </a:pPr>
            <a:r>
              <a:rPr lang="en-US" sz="1800" b="1" u="sng" dirty="0" smtClean="0">
                <a:solidFill>
                  <a:schemeClr val="tx1"/>
                </a:solidFill>
                <a:latin typeface="Georgia" panose="02040502050405020303" pitchFamily="18" charset="0"/>
              </a:rPr>
              <a:t>TSTC</a:t>
            </a:r>
          </a:p>
          <a:p>
            <a:pPr marL="546100" lvl="0" indent="0">
              <a:lnSpc>
                <a:spcPct val="80000"/>
              </a:lnSpc>
              <a:spcBef>
                <a:spcPts val="392"/>
              </a:spcBef>
              <a:buSzPct val="83300"/>
              <a:buNone/>
            </a:pPr>
            <a:r>
              <a:rPr lang="en-US" sz="1800" dirty="0">
                <a:solidFill>
                  <a:schemeClr val="tx1"/>
                </a:solidFill>
                <a:latin typeface="Georgia" panose="02040502050405020303" pitchFamily="18" charset="0"/>
              </a:rPr>
              <a:t> </a:t>
            </a:r>
            <a:r>
              <a:rPr lang="en-US" sz="1800" dirty="0" smtClean="0">
                <a:solidFill>
                  <a:schemeClr val="tx1"/>
                </a:solidFill>
                <a:latin typeface="Georgia" panose="02040502050405020303" pitchFamily="18" charset="0"/>
              </a:rPr>
              <a:t>     www.tstc.edu/student_life/catalog </a:t>
            </a:r>
            <a:br>
              <a:rPr lang="en-US" sz="1800" dirty="0" smtClean="0">
                <a:solidFill>
                  <a:schemeClr val="tx1"/>
                </a:solidFill>
                <a:latin typeface="Georgia" panose="02040502050405020303" pitchFamily="18" charset="0"/>
              </a:rPr>
            </a:br>
            <a:r>
              <a:rPr lang="en-US" sz="1800" dirty="0" smtClean="0">
                <a:solidFill>
                  <a:schemeClr val="tx1"/>
                </a:solidFill>
                <a:latin typeface="Georgia" panose="02040502050405020303" pitchFamily="18" charset="0"/>
              </a:rPr>
              <a:t>      www.tstc.edu/campuses/harlingen</a:t>
            </a:r>
            <a:br>
              <a:rPr lang="en-US" sz="1800" dirty="0" smtClean="0">
                <a:solidFill>
                  <a:schemeClr val="tx1"/>
                </a:solidFill>
                <a:latin typeface="Georgia" panose="02040502050405020303" pitchFamily="18" charset="0"/>
              </a:rPr>
            </a:br>
            <a:endParaRPr lang="en-US" sz="1800" dirty="0" smtClean="0">
              <a:solidFill>
                <a:schemeClr val="tx1"/>
              </a:solidFill>
              <a:latin typeface="Georgia" panose="02040502050405020303" pitchFamily="18" charset="0"/>
            </a:endParaRPr>
          </a:p>
          <a:p>
            <a:pPr marL="831850" lvl="0" indent="-285750">
              <a:lnSpc>
                <a:spcPct val="80000"/>
              </a:lnSpc>
              <a:spcBef>
                <a:spcPts val="392"/>
              </a:spcBef>
              <a:buSzPct val="100000"/>
              <a:buFont typeface="Arial" panose="020B0604020202020204" pitchFamily="34" charset="0"/>
              <a:buChar char="•"/>
            </a:pPr>
            <a:r>
              <a:rPr lang="en-US" sz="1800" b="1" u="sng" dirty="0" smtClean="0">
                <a:solidFill>
                  <a:schemeClr val="tx1"/>
                </a:solidFill>
                <a:latin typeface="Georgia" panose="02040502050405020303" pitchFamily="18" charset="0"/>
                <a:ea typeface="Times New Roman"/>
                <a:cs typeface="Times New Roman"/>
                <a:sym typeface="Times New Roman"/>
              </a:rPr>
              <a:t>UTRGV </a:t>
            </a:r>
            <a:r>
              <a:rPr lang="en-US" sz="1800" dirty="0" smtClean="0">
                <a:solidFill>
                  <a:schemeClr val="tx1"/>
                </a:solidFill>
                <a:latin typeface="Georgia" panose="02040502050405020303" pitchFamily="18" charset="0"/>
                <a:ea typeface="Times New Roman"/>
                <a:cs typeface="Times New Roman"/>
                <a:sym typeface="Times New Roman"/>
              </a:rPr>
              <a:t> </a:t>
            </a:r>
          </a:p>
          <a:p>
            <a:pPr marL="546100" lvl="0" indent="0">
              <a:lnSpc>
                <a:spcPct val="80000"/>
              </a:lnSpc>
              <a:spcBef>
                <a:spcPts val="392"/>
              </a:spcBef>
              <a:buSzPct val="59499"/>
              <a:buNone/>
            </a:pPr>
            <a:r>
              <a:rPr lang="en-US" sz="1800" dirty="0" smtClean="0">
                <a:solidFill>
                  <a:schemeClr val="tx1"/>
                </a:solidFill>
                <a:latin typeface="Georgia" panose="02040502050405020303" pitchFamily="18" charset="0"/>
                <a:ea typeface="Times New Roman"/>
                <a:cs typeface="Times New Roman"/>
                <a:sym typeface="Times New Roman"/>
              </a:rPr>
              <a:t>     www.utrgv.edu/en-us</a:t>
            </a:r>
            <a:r>
              <a:rPr lang="en-US" sz="1800" dirty="0">
                <a:solidFill>
                  <a:schemeClr val="tx1"/>
                </a:solidFill>
                <a:latin typeface="Georgia" panose="02040502050405020303" pitchFamily="18" charset="0"/>
                <a:ea typeface="Times New Roman"/>
                <a:cs typeface="Times New Roman"/>
                <a:sym typeface="Times New Roman"/>
              </a:rPr>
              <a:t>/</a:t>
            </a:r>
            <a:br>
              <a:rPr lang="en-US" sz="1800" dirty="0">
                <a:solidFill>
                  <a:schemeClr val="tx1"/>
                </a:solidFill>
                <a:latin typeface="Georgia" panose="02040502050405020303" pitchFamily="18" charset="0"/>
                <a:ea typeface="Times New Roman"/>
                <a:cs typeface="Times New Roman"/>
                <a:sym typeface="Times New Roman"/>
              </a:rPr>
            </a:br>
            <a:r>
              <a:rPr lang="en-US" sz="1700">
                <a:solidFill>
                  <a:schemeClr val="tx1"/>
                </a:solidFill>
                <a:latin typeface="Georgia" panose="02040502050405020303" pitchFamily="18" charset="0"/>
                <a:ea typeface="Times New Roman"/>
                <a:cs typeface="Times New Roman"/>
                <a:sym typeface="Times New Roman"/>
              </a:rPr>
              <a:t> </a:t>
            </a:r>
            <a:r>
              <a:rPr lang="en-US" sz="1700" smtClean="0">
                <a:solidFill>
                  <a:schemeClr val="tx1"/>
                </a:solidFill>
                <a:latin typeface="Georgia" panose="02040502050405020303" pitchFamily="18" charset="0"/>
                <a:ea typeface="Times New Roman"/>
                <a:cs typeface="Times New Roman"/>
                <a:sym typeface="Times New Roman"/>
              </a:rPr>
              <a:t>www.utrgv.edu</a:t>
            </a:r>
            <a:r>
              <a:rPr lang="en-US" sz="1700">
                <a:solidFill>
                  <a:schemeClr val="tx1"/>
                </a:solidFill>
                <a:latin typeface="Georgia" panose="02040502050405020303" pitchFamily="18" charset="0"/>
                <a:ea typeface="Times New Roman"/>
                <a:cs typeface="Times New Roman"/>
                <a:sym typeface="Times New Roman"/>
              </a:rPr>
              <a:t>/_files/documents/student-experience/student-rights-responsibilities/srr-hop-stu-02-100.pdf</a:t>
            </a:r>
            <a:endParaRPr sz="1700" b="0" i="0" u="none" strike="noStrike" cap="none" baseline="0" dirty="0">
              <a:solidFill>
                <a:schemeClr val="dk1"/>
              </a:solidFill>
              <a:latin typeface="Georgia" panose="02040502050405020303" pitchFamily="18" charset="0"/>
              <a:sym typeface="Georgia"/>
            </a:endParaRPr>
          </a:p>
        </p:txBody>
      </p:sp>
      <p:sp>
        <p:nvSpPr>
          <p:cNvPr id="272" name="Shape 272"/>
          <p:cNvSpPr txBox="1"/>
          <p:nvPr/>
        </p:nvSpPr>
        <p:spPr>
          <a:xfrm>
            <a:off x="157618" y="141960"/>
            <a:ext cx="8839199" cy="1600199"/>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4400" b="1" i="0" u="none" strike="noStrike" cap="none" baseline="0">
                <a:solidFill>
                  <a:schemeClr val="lt1"/>
                </a:solidFill>
                <a:latin typeface="Georgia"/>
                <a:ea typeface="Georgia"/>
                <a:cs typeface="Georgia"/>
                <a:sym typeface="Georgia"/>
              </a:rPr>
              <a:t>Resources</a:t>
            </a:r>
          </a:p>
          <a:p>
            <a:pPr marL="0" marR="0" lvl="0" indent="0" algn="ctr" rtl="0">
              <a:spcBef>
                <a:spcPts val="0"/>
              </a:spcBef>
              <a:buClr>
                <a:srgbClr val="7A9798"/>
              </a:buClr>
              <a:buFont typeface="Georgia"/>
              <a:buNone/>
            </a:pPr>
            <a:endParaRPr sz="3300" b="0" i="0" u="none" strike="noStrike" cap="none" baseline="0">
              <a:solidFill>
                <a:schemeClr val="lt1"/>
              </a:solidFill>
              <a:latin typeface="Georgia"/>
              <a:ea typeface="Georgia"/>
              <a:cs typeface="Georgia"/>
              <a:sym typeface="Georgia"/>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Shape 278"/>
          <p:cNvSpPr txBox="1">
            <a:spLocks noGrp="1"/>
          </p:cNvSpPr>
          <p:nvPr>
            <p:ph type="title"/>
          </p:nvPr>
        </p:nvSpPr>
        <p:spPr>
          <a:xfrm>
            <a:off x="301752" y="228600"/>
            <a:ext cx="8534399" cy="758951"/>
          </a:xfrm>
          <a:prstGeom prst="rect">
            <a:avLst/>
          </a:prstGeom>
          <a:noFill/>
          <a:ln>
            <a:noFill/>
          </a:ln>
        </p:spPr>
        <p:txBody>
          <a:bodyPr lIns="91425" tIns="45700" rIns="91425" bIns="45700" anchor="b" anchorCtr="0">
            <a:noAutofit/>
          </a:bodyPr>
          <a:lstStyle/>
          <a:p>
            <a:pPr marL="0" marR="0" lvl="0" indent="0" algn="ctr" rtl="0">
              <a:spcBef>
                <a:spcPts val="0"/>
              </a:spcBef>
              <a:buClr>
                <a:srgbClr val="7A9798"/>
              </a:buClr>
              <a:buFont typeface="Georgia"/>
              <a:buNone/>
            </a:pPr>
            <a:endParaRPr sz="3300" b="0" i="0" u="none" strike="noStrike" cap="none" baseline="0">
              <a:solidFill>
                <a:srgbClr val="7A9798"/>
              </a:solidFill>
              <a:latin typeface="Georgia"/>
              <a:ea typeface="Georgia"/>
              <a:cs typeface="Georgia"/>
              <a:sym typeface="Georgia"/>
            </a:endParaRPr>
          </a:p>
        </p:txBody>
      </p:sp>
      <p:sp>
        <p:nvSpPr>
          <p:cNvPr id="279" name="Shape 279"/>
          <p:cNvSpPr txBox="1"/>
          <p:nvPr/>
        </p:nvSpPr>
        <p:spPr>
          <a:xfrm>
            <a:off x="157618" y="141959"/>
            <a:ext cx="8839199" cy="6487440"/>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5400" b="1" i="0" u="none" strike="noStrike" cap="none" baseline="0">
                <a:solidFill>
                  <a:schemeClr val="lt1"/>
                </a:solidFill>
                <a:latin typeface="Georgia"/>
                <a:ea typeface="Georgia"/>
                <a:cs typeface="Georgia"/>
                <a:sym typeface="Georgia"/>
              </a:rPr>
              <a:t>Thank  You!</a:t>
            </a:r>
          </a:p>
          <a:p>
            <a:pPr marL="0" marR="0" lvl="0" indent="0" algn="ctr" rtl="0">
              <a:spcBef>
                <a:spcPts val="0"/>
              </a:spcBef>
              <a:buClr>
                <a:srgbClr val="7A9798"/>
              </a:buClr>
              <a:buFont typeface="Georgia"/>
              <a:buNone/>
            </a:pPr>
            <a:endParaRPr sz="4400" b="1" i="0" u="none" strike="noStrike" cap="none" baseline="0">
              <a:solidFill>
                <a:schemeClr val="lt1"/>
              </a:solidFill>
              <a:latin typeface="Georgia"/>
              <a:ea typeface="Georgia"/>
              <a:cs typeface="Georgia"/>
              <a:sym typeface="Georgia"/>
            </a:endParaRPr>
          </a:p>
          <a:p>
            <a:pPr marL="0" marR="0" lvl="0" indent="0" algn="ctr" rtl="0">
              <a:spcBef>
                <a:spcPts val="0"/>
              </a:spcBef>
              <a:buClr>
                <a:srgbClr val="7A9798"/>
              </a:buClr>
              <a:buFont typeface="Georgia"/>
              <a:buNone/>
            </a:pPr>
            <a:endParaRPr sz="4400" b="1" i="0" u="none" strike="noStrike" cap="none" baseline="0">
              <a:solidFill>
                <a:schemeClr val="lt1"/>
              </a:solidFill>
              <a:latin typeface="Georgia"/>
              <a:ea typeface="Georgia"/>
              <a:cs typeface="Georgia"/>
              <a:sym typeface="Georgia"/>
            </a:endParaRPr>
          </a:p>
          <a:p>
            <a:pPr marL="0" marR="0" lvl="0" indent="0" algn="ctr" rtl="0">
              <a:spcBef>
                <a:spcPts val="0"/>
              </a:spcBef>
              <a:buClr>
                <a:srgbClr val="7A9798"/>
              </a:buClr>
              <a:buFont typeface="Georgia"/>
              <a:buNone/>
            </a:pPr>
            <a:endParaRPr sz="4400" b="1" i="0" u="none" strike="noStrike" cap="none" baseline="0">
              <a:solidFill>
                <a:schemeClr val="lt1"/>
              </a:solidFill>
              <a:latin typeface="Georgia"/>
              <a:ea typeface="Georgia"/>
              <a:cs typeface="Georgia"/>
              <a:sym typeface="Georgia"/>
            </a:endParaRPr>
          </a:p>
          <a:p>
            <a:pPr marL="0" marR="0" lvl="0" indent="0" algn="ctr" rtl="0">
              <a:spcBef>
                <a:spcPts val="0"/>
              </a:spcBef>
              <a:buClr>
                <a:srgbClr val="7A9798"/>
              </a:buClr>
              <a:buFont typeface="Georgia"/>
              <a:buNone/>
            </a:pPr>
            <a:endParaRPr sz="4400" b="1" i="0" u="none" strike="noStrike" cap="none" baseline="0">
              <a:solidFill>
                <a:schemeClr val="lt1"/>
              </a:solidFill>
              <a:latin typeface="Georgia"/>
              <a:ea typeface="Georgia"/>
              <a:cs typeface="Georgia"/>
              <a:sym typeface="Georgia"/>
            </a:endParaRPr>
          </a:p>
          <a:p>
            <a:pPr marL="0" marR="0" lvl="0" indent="0" algn="ctr" rtl="0">
              <a:spcBef>
                <a:spcPts val="0"/>
              </a:spcBef>
              <a:buClr>
                <a:srgbClr val="7A9798"/>
              </a:buClr>
              <a:buFont typeface="Georgia"/>
              <a:buNone/>
            </a:pPr>
            <a:endParaRPr sz="3300" b="0" i="0" u="none" strike="noStrike" cap="none" baseline="0">
              <a:solidFill>
                <a:schemeClr val="lt1"/>
              </a:solidFill>
              <a:latin typeface="Georgia"/>
              <a:ea typeface="Georgia"/>
              <a:cs typeface="Georgia"/>
              <a:sym typeface="Georgia"/>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title"/>
          </p:nvPr>
        </p:nvSpPr>
        <p:spPr>
          <a:xfrm>
            <a:off x="152400" y="152400"/>
            <a:ext cx="8839199" cy="1447800"/>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4000" b="1" i="0" u="none" strike="noStrike" cap="none" baseline="0">
                <a:solidFill>
                  <a:schemeClr val="lt1"/>
                </a:solidFill>
                <a:latin typeface="Georgia"/>
                <a:ea typeface="Georgia"/>
                <a:cs typeface="Georgia"/>
                <a:sym typeface="Georgia"/>
              </a:rPr>
              <a:t>Panelists</a:t>
            </a:r>
            <a:br>
              <a:rPr lang="en-US" sz="4000" b="1" i="0" u="none" strike="noStrike" cap="none" baseline="0">
                <a:solidFill>
                  <a:schemeClr val="lt1"/>
                </a:solidFill>
                <a:latin typeface="Georgia"/>
                <a:ea typeface="Georgia"/>
                <a:cs typeface="Georgia"/>
                <a:sym typeface="Georgia"/>
              </a:rPr>
            </a:br>
            <a:r>
              <a:rPr lang="en-US" sz="4000" b="1" i="0" u="none" strike="noStrike" cap="none" baseline="0">
                <a:solidFill>
                  <a:schemeClr val="lt1"/>
                </a:solidFill>
                <a:latin typeface="Georgia"/>
                <a:ea typeface="Georgia"/>
                <a:cs typeface="Georgia"/>
                <a:sym typeface="Georgia"/>
              </a:rPr>
              <a:t> </a:t>
            </a:r>
          </a:p>
        </p:txBody>
      </p:sp>
      <p:sp>
        <p:nvSpPr>
          <p:cNvPr id="171" name="Shape 171"/>
          <p:cNvSpPr txBox="1">
            <a:spLocks noGrp="1"/>
          </p:cNvSpPr>
          <p:nvPr>
            <p:ph type="body" idx="1"/>
          </p:nvPr>
        </p:nvSpPr>
        <p:spPr>
          <a:xfrm>
            <a:off x="320100" y="1600200"/>
            <a:ext cx="8503799" cy="4475999"/>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buClr>
                <a:schemeClr val="accent1"/>
              </a:buClr>
              <a:buSzPct val="25000"/>
              <a:buFont typeface="Noto Sans Symbols"/>
              <a:buNone/>
            </a:pPr>
            <a:r>
              <a:rPr lang="en-US" sz="2200" b="1" i="0" u="none" strike="noStrike" cap="none" baseline="0" dirty="0">
                <a:solidFill>
                  <a:schemeClr val="dk1"/>
                </a:solidFill>
                <a:sym typeface="Georgia"/>
              </a:rPr>
              <a:t>Texas State Technical College</a:t>
            </a:r>
          </a:p>
          <a:p>
            <a:pPr marL="563309" marR="0" lvl="1" indent="-342900" algn="l" rtl="0">
              <a:lnSpc>
                <a:spcPct val="80000"/>
              </a:lnSpc>
              <a:spcBef>
                <a:spcPts val="306"/>
              </a:spcBef>
              <a:buClr>
                <a:schemeClr val="accent1"/>
              </a:buClr>
              <a:buSzPct val="125000"/>
              <a:buFont typeface="Arial" panose="020B0604020202020204" pitchFamily="34" charset="0"/>
              <a:buChar char="•"/>
            </a:pPr>
            <a:r>
              <a:rPr lang="en-US" b="0" i="0" u="none" strike="noStrike" cap="none" baseline="0" dirty="0">
                <a:solidFill>
                  <a:schemeClr val="dk1"/>
                </a:solidFill>
                <a:sym typeface="Georgia"/>
              </a:rPr>
              <a:t>Norma Salazar, M.S., Director of Student Success</a:t>
            </a:r>
          </a:p>
          <a:p>
            <a:pPr marL="563309" marR="0" lvl="1" indent="-342900" algn="l" rtl="0">
              <a:lnSpc>
                <a:spcPct val="80000"/>
              </a:lnSpc>
              <a:spcBef>
                <a:spcPts val="306"/>
              </a:spcBef>
              <a:buClr>
                <a:schemeClr val="accent1"/>
              </a:buClr>
              <a:buSzPct val="125000"/>
              <a:buFont typeface="Arial" panose="020B0604020202020204" pitchFamily="34" charset="0"/>
              <a:buChar char="•"/>
            </a:pPr>
            <a:r>
              <a:rPr lang="en-US" dirty="0">
                <a:solidFill>
                  <a:schemeClr val="dk1"/>
                </a:solidFill>
              </a:rPr>
              <a:t>Vanessa Maldonado, M.ED., Coordinator of Advisement Center</a:t>
            </a:r>
            <a:br>
              <a:rPr lang="en-US" dirty="0">
                <a:solidFill>
                  <a:schemeClr val="dk1"/>
                </a:solidFill>
              </a:rPr>
            </a:br>
            <a:endParaRPr lang="en-US" dirty="0">
              <a:solidFill>
                <a:schemeClr val="dk1"/>
              </a:solidFill>
            </a:endParaRPr>
          </a:p>
          <a:p>
            <a:pPr marL="0" marR="0" lvl="0" indent="0" algn="l" rtl="0">
              <a:lnSpc>
                <a:spcPct val="80000"/>
              </a:lnSpc>
              <a:spcBef>
                <a:spcPts val="306"/>
              </a:spcBef>
              <a:buSzPct val="125000"/>
              <a:buNone/>
            </a:pPr>
            <a:r>
              <a:rPr lang="en-US" sz="2200" b="1" i="0" u="none" strike="noStrike" cap="none" baseline="0" dirty="0">
                <a:solidFill>
                  <a:schemeClr val="dk1"/>
                </a:solidFill>
                <a:sym typeface="Georgia"/>
              </a:rPr>
              <a:t>The University of Texas-</a:t>
            </a:r>
            <a:r>
              <a:rPr lang="en-US" sz="2200" b="1" dirty="0"/>
              <a:t>Rio Grande Valley</a:t>
            </a:r>
          </a:p>
          <a:p>
            <a:pPr marL="563309" marR="0" lvl="1" indent="-342900" algn="l" rtl="0">
              <a:lnSpc>
                <a:spcPct val="80000"/>
              </a:lnSpc>
              <a:spcBef>
                <a:spcPts val="306"/>
              </a:spcBef>
              <a:buClr>
                <a:schemeClr val="accent1"/>
              </a:buClr>
              <a:buSzPct val="125000"/>
              <a:buFont typeface="Arial" panose="020B0604020202020204" pitchFamily="34" charset="0"/>
              <a:buChar char="•"/>
            </a:pPr>
            <a:r>
              <a:rPr lang="en-US" b="0" i="0" u="none" strike="noStrike" cap="none" baseline="0" dirty="0">
                <a:solidFill>
                  <a:schemeClr val="dk1"/>
                </a:solidFill>
                <a:sym typeface="Georgia"/>
              </a:rPr>
              <a:t>Sonia del Angel, Director, Educational Talent Search/Moderator</a:t>
            </a:r>
          </a:p>
          <a:p>
            <a:pPr marL="563309" marR="0" lvl="1" indent="-342900" algn="l" rtl="0">
              <a:lnSpc>
                <a:spcPct val="80000"/>
              </a:lnSpc>
              <a:spcBef>
                <a:spcPts val="306"/>
              </a:spcBef>
              <a:buClr>
                <a:schemeClr val="accent1"/>
              </a:buClr>
              <a:buSzPct val="125000"/>
              <a:buFont typeface="Arial" panose="020B0604020202020204" pitchFamily="34" charset="0"/>
              <a:buChar char="•"/>
            </a:pPr>
            <a:r>
              <a:rPr lang="en-US" b="0" i="0" u="none" strike="noStrike" cap="none" baseline="0" dirty="0">
                <a:solidFill>
                  <a:schemeClr val="dk1"/>
                </a:solidFill>
                <a:sym typeface="Georgia"/>
              </a:rPr>
              <a:t>Shirley Mills, PhD, </a:t>
            </a:r>
            <a:r>
              <a:rPr lang="en-US" dirty="0">
                <a:solidFill>
                  <a:schemeClr val="dk1"/>
                </a:solidFill>
              </a:rPr>
              <a:t>Director of College Readiness Initiatives</a:t>
            </a:r>
          </a:p>
          <a:p>
            <a:pPr marL="0" marR="0" lvl="0" indent="0" algn="l" rtl="0">
              <a:lnSpc>
                <a:spcPct val="80000"/>
              </a:lnSpc>
              <a:spcBef>
                <a:spcPts val="1000"/>
              </a:spcBef>
              <a:buSzPct val="125000"/>
              <a:buNone/>
            </a:pPr>
            <a:r>
              <a:rPr lang="en-US" sz="2200" b="1" i="0" u="none" strike="noStrike" cap="none" baseline="0" dirty="0">
                <a:solidFill>
                  <a:schemeClr val="dk1"/>
                </a:solidFill>
                <a:sym typeface="Georgia"/>
              </a:rPr>
              <a:t>South Texas College</a:t>
            </a:r>
          </a:p>
          <a:p>
            <a:pPr marL="563309" marR="0" lvl="1" indent="-342900" algn="l" rtl="0">
              <a:lnSpc>
                <a:spcPct val="80000"/>
              </a:lnSpc>
              <a:spcBef>
                <a:spcPts val="306"/>
              </a:spcBef>
              <a:buClr>
                <a:schemeClr val="accent1"/>
              </a:buClr>
              <a:buSzPct val="125000"/>
              <a:buFont typeface="Arial" panose="020B0604020202020204" pitchFamily="34" charset="0"/>
              <a:buChar char="•"/>
            </a:pPr>
            <a:r>
              <a:rPr lang="en-US" b="0" i="0" u="none" strike="noStrike" cap="none" baseline="0" dirty="0">
                <a:solidFill>
                  <a:schemeClr val="dk1"/>
                </a:solidFill>
                <a:sym typeface="Georgia"/>
              </a:rPr>
              <a:t>Sofia Peña, Director of Early College High Schools</a:t>
            </a:r>
            <a:br>
              <a:rPr lang="en-US" b="0" i="0" u="none" strike="noStrike" cap="none" baseline="0" dirty="0">
                <a:solidFill>
                  <a:schemeClr val="dk1"/>
                </a:solidFill>
                <a:sym typeface="Georgia"/>
              </a:rPr>
            </a:br>
            <a:endParaRPr lang="en-US" b="0" i="0" u="none" strike="noStrike" cap="none" baseline="0" dirty="0">
              <a:solidFill>
                <a:schemeClr val="dk1"/>
              </a:solidFill>
              <a:sym typeface="Georgia"/>
            </a:endParaRPr>
          </a:p>
          <a:p>
            <a:pPr marL="0" marR="0" lvl="0" indent="0" algn="l" rtl="0">
              <a:lnSpc>
                <a:spcPct val="80000"/>
              </a:lnSpc>
              <a:spcBef>
                <a:spcPts val="1000"/>
              </a:spcBef>
              <a:buSzPct val="125000"/>
              <a:buNone/>
            </a:pPr>
            <a:r>
              <a:rPr lang="en-US" sz="2200" b="1" dirty="0"/>
              <a:t>Texas </a:t>
            </a:r>
            <a:r>
              <a:rPr lang="en-US" sz="2200" b="1" dirty="0" err="1"/>
              <a:t>Southmost</a:t>
            </a:r>
            <a:r>
              <a:rPr lang="en-US" sz="2200" b="1" dirty="0"/>
              <a:t> College</a:t>
            </a:r>
          </a:p>
          <a:p>
            <a:pPr marL="563309" marR="0" lvl="1" indent="-342900" algn="l" rtl="0">
              <a:lnSpc>
                <a:spcPct val="80000"/>
              </a:lnSpc>
              <a:spcBef>
                <a:spcPts val="306"/>
              </a:spcBef>
              <a:buClr>
                <a:schemeClr val="accent1"/>
              </a:buClr>
              <a:buSzPct val="125000"/>
              <a:buFont typeface="Arial" panose="020B0604020202020204" pitchFamily="34" charset="0"/>
              <a:buChar char="•"/>
            </a:pPr>
            <a:r>
              <a:rPr lang="en-US" dirty="0">
                <a:solidFill>
                  <a:schemeClr val="dk1"/>
                </a:solidFill>
              </a:rPr>
              <a:t>Cherie Gallardo, Coordinator of Advising</a:t>
            </a:r>
          </a:p>
          <a:p>
            <a:pPr marL="457200" marR="0" lvl="0" indent="0" algn="l" rtl="0">
              <a:lnSpc>
                <a:spcPct val="80000"/>
              </a:lnSpc>
              <a:spcBef>
                <a:spcPts val="306"/>
              </a:spcBef>
              <a:buNone/>
            </a:pPr>
            <a:endParaRPr sz="2200" dirty="0"/>
          </a:p>
          <a:p>
            <a:pPr marL="0" marR="0" lvl="0" indent="0" algn="l" rtl="0">
              <a:lnSpc>
                <a:spcPct val="80000"/>
              </a:lnSpc>
              <a:spcBef>
                <a:spcPts val="459"/>
              </a:spcBef>
              <a:buClr>
                <a:schemeClr val="accent1"/>
              </a:buClr>
              <a:buFont typeface="Noto Sans Symbols"/>
              <a:buNone/>
            </a:pPr>
            <a:endParaRPr sz="2200" b="0" i="0" u="none" strike="noStrike" cap="none" baseline="0" dirty="0">
              <a:solidFill>
                <a:schemeClr val="dk1"/>
              </a:solidFill>
              <a:sym typeface="Georgia"/>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xfrm>
            <a:off x="152400" y="152400"/>
            <a:ext cx="8839199" cy="1447800"/>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2200" b="1" i="0" u="none" strike="noStrike" cap="none" baseline="0">
                <a:solidFill>
                  <a:schemeClr val="lt1"/>
                </a:solidFill>
                <a:latin typeface="Georgia"/>
                <a:ea typeface="Georgia"/>
                <a:cs typeface="Georgia"/>
                <a:sym typeface="Georgia"/>
              </a:rPr>
              <a:t>This session continues a dialogue begun during transition-counseling conferences in 2012 and 2013.  Today we will…</a:t>
            </a:r>
            <a:br>
              <a:rPr lang="en-US" sz="2200" b="1" i="0" u="none" strike="noStrike" cap="none" baseline="0">
                <a:solidFill>
                  <a:schemeClr val="lt1"/>
                </a:solidFill>
                <a:latin typeface="Georgia"/>
                <a:ea typeface="Georgia"/>
                <a:cs typeface="Georgia"/>
                <a:sym typeface="Georgia"/>
              </a:rPr>
            </a:br>
            <a:endParaRPr lang="en-US" sz="2200" b="1" i="0" u="none" strike="noStrike" cap="none" baseline="0">
              <a:solidFill>
                <a:schemeClr val="lt1"/>
              </a:solidFill>
              <a:latin typeface="Georgia"/>
              <a:ea typeface="Georgia"/>
              <a:cs typeface="Georgia"/>
              <a:sym typeface="Georgia"/>
            </a:endParaRPr>
          </a:p>
        </p:txBody>
      </p:sp>
      <p:sp>
        <p:nvSpPr>
          <p:cNvPr id="177" name="Shape 177"/>
          <p:cNvSpPr txBox="1">
            <a:spLocks noGrp="1"/>
          </p:cNvSpPr>
          <p:nvPr>
            <p:ph type="body" idx="1"/>
          </p:nvPr>
        </p:nvSpPr>
        <p:spPr>
          <a:xfrm>
            <a:off x="304800" y="1828800"/>
            <a:ext cx="8503920" cy="4572000"/>
          </a:xfrm>
          <a:prstGeom prst="rect">
            <a:avLst/>
          </a:prstGeom>
          <a:noFill/>
          <a:ln>
            <a:noFill/>
          </a:ln>
        </p:spPr>
        <p:txBody>
          <a:bodyPr lIns="91425" tIns="45700" rIns="91425" bIns="45700" anchor="t" anchorCtr="0">
            <a:noAutofit/>
          </a:bodyPr>
          <a:lstStyle/>
          <a:p>
            <a:pPr marL="274320" marR="0" lvl="0" indent="-274320" algn="l" rtl="0">
              <a:spcBef>
                <a:spcPts val="0"/>
              </a:spcBef>
              <a:buClr>
                <a:schemeClr val="accent1"/>
              </a:buClr>
              <a:buSzPct val="85000"/>
              <a:buFont typeface="Noto Sans Symbols"/>
              <a:buChar char="●"/>
            </a:pPr>
            <a:r>
              <a:rPr lang="en-US" sz="2200" b="0" i="0" u="none" strike="noStrike" cap="none" baseline="0" dirty="0">
                <a:solidFill>
                  <a:schemeClr val="dk1"/>
                </a:solidFill>
                <a:latin typeface="Georgia"/>
                <a:ea typeface="Georgia"/>
                <a:cs typeface="Georgia"/>
                <a:sym typeface="Georgia"/>
              </a:rPr>
              <a:t>Provide an overview of the types of courses through which students can earn college credits in high school. </a:t>
            </a:r>
            <a:br>
              <a:rPr lang="en-US" sz="2200" b="0" i="0" u="none" strike="noStrike" cap="none" baseline="0" dirty="0">
                <a:solidFill>
                  <a:schemeClr val="dk1"/>
                </a:solidFill>
                <a:latin typeface="Georgia"/>
                <a:ea typeface="Georgia"/>
                <a:cs typeface="Georgia"/>
                <a:sym typeface="Georgia"/>
              </a:rPr>
            </a:br>
            <a:r>
              <a:rPr lang="en-US" sz="2200" b="0" i="0" u="none" strike="noStrike" cap="none" baseline="0" dirty="0">
                <a:solidFill>
                  <a:schemeClr val="dk1"/>
                </a:solidFill>
                <a:latin typeface="Georgia"/>
                <a:ea typeface="Georgia"/>
                <a:cs typeface="Georgia"/>
                <a:sym typeface="Georgia"/>
              </a:rPr>
              <a:t> </a:t>
            </a:r>
          </a:p>
          <a:p>
            <a:pPr marL="274320" marR="0" lvl="0" indent="-274320" algn="l" rtl="0">
              <a:spcBef>
                <a:spcPts val="440"/>
              </a:spcBef>
              <a:buClr>
                <a:schemeClr val="accent1"/>
              </a:buClr>
              <a:buSzPct val="85000"/>
              <a:buFont typeface="Noto Sans Symbols"/>
              <a:buChar char="●"/>
            </a:pPr>
            <a:r>
              <a:rPr lang="en-US" sz="2200" b="0" i="0" u="none" strike="noStrike" cap="none" baseline="0" dirty="0">
                <a:solidFill>
                  <a:schemeClr val="dk1"/>
                </a:solidFill>
                <a:latin typeface="Georgia"/>
                <a:ea typeface="Georgia"/>
                <a:cs typeface="Georgia"/>
                <a:sym typeface="Georgia"/>
              </a:rPr>
              <a:t>Share strategies for effective advising of students who create college transcripts in high school through dual and concurrent enrollment and how poor academic performance impacts their college academic standing </a:t>
            </a:r>
            <a:r>
              <a:rPr lang="en-US" sz="2200" b="0" i="0" u="none" strike="noStrike" cap="none" baseline="0" dirty="0">
                <a:solidFill>
                  <a:srgbClr val="7030A0"/>
                </a:solidFill>
                <a:latin typeface="Georgia"/>
                <a:ea typeface="Georgia"/>
                <a:cs typeface="Georgia"/>
                <a:sym typeface="Georgia"/>
              </a:rPr>
              <a:t>(see </a:t>
            </a:r>
            <a:r>
              <a:rPr lang="en-US" sz="2200" b="0" i="0" u="none" strike="noStrike" cap="none" baseline="0" dirty="0" smtClean="0">
                <a:solidFill>
                  <a:srgbClr val="7030A0"/>
                </a:solidFill>
                <a:latin typeface="Georgia"/>
                <a:ea typeface="Georgia"/>
                <a:cs typeface="Georgia"/>
                <a:sym typeface="Georgia"/>
              </a:rPr>
              <a:t>handout on </a:t>
            </a:r>
            <a:r>
              <a:rPr lang="en-US" sz="2200" b="0" i="1" u="none" strike="noStrike" cap="none" baseline="0" dirty="0" smtClean="0">
                <a:solidFill>
                  <a:srgbClr val="7030A0"/>
                </a:solidFill>
                <a:latin typeface="Georgia"/>
                <a:ea typeface="Georgia"/>
                <a:cs typeface="Georgia"/>
                <a:sym typeface="Georgia"/>
              </a:rPr>
              <a:t>Post-Secondary Information on Scholastic-Academic</a:t>
            </a:r>
            <a:r>
              <a:rPr lang="en-US" sz="2200" b="0" i="1" u="none" strike="noStrike" cap="none" dirty="0" smtClean="0">
                <a:solidFill>
                  <a:srgbClr val="7030A0"/>
                </a:solidFill>
                <a:latin typeface="Georgia"/>
                <a:ea typeface="Georgia"/>
                <a:cs typeface="Georgia"/>
                <a:sym typeface="Georgia"/>
              </a:rPr>
              <a:t> Standing</a:t>
            </a:r>
            <a:r>
              <a:rPr lang="en-US" sz="2200" b="0" i="0" u="none" strike="noStrike" cap="none" baseline="0" dirty="0" smtClean="0">
                <a:solidFill>
                  <a:srgbClr val="7030A0"/>
                </a:solidFill>
                <a:latin typeface="Georgia"/>
                <a:ea typeface="Georgia"/>
                <a:cs typeface="Georgia"/>
                <a:sym typeface="Georgia"/>
              </a:rPr>
              <a:t>). </a:t>
            </a:r>
            <a:r>
              <a:rPr lang="en-US" sz="2200" b="0" i="0" u="none" strike="noStrike" cap="none" baseline="0" dirty="0">
                <a:solidFill>
                  <a:srgbClr val="7030A0"/>
                </a:solidFill>
                <a:latin typeface="Georgia"/>
                <a:ea typeface="Georgia"/>
                <a:cs typeface="Georgia"/>
                <a:sym typeface="Georgia"/>
              </a:rPr>
              <a:t/>
            </a:r>
            <a:br>
              <a:rPr lang="en-US" sz="2200" b="0" i="0" u="none" strike="noStrike" cap="none" baseline="0" dirty="0">
                <a:solidFill>
                  <a:srgbClr val="7030A0"/>
                </a:solidFill>
                <a:latin typeface="Georgia"/>
                <a:ea typeface="Georgia"/>
                <a:cs typeface="Georgia"/>
                <a:sym typeface="Georgia"/>
              </a:rPr>
            </a:br>
            <a:endParaRPr lang="en-US" sz="2200" b="0" i="0" u="none" strike="noStrike" cap="none" baseline="0" dirty="0">
              <a:solidFill>
                <a:srgbClr val="7030A0"/>
              </a:solidFill>
              <a:latin typeface="Georgia"/>
              <a:ea typeface="Georgia"/>
              <a:cs typeface="Georgia"/>
              <a:sym typeface="Georgia"/>
            </a:endParaRPr>
          </a:p>
          <a:p>
            <a:pPr marL="274320" marR="0" lvl="0" indent="-274320" algn="l" rtl="0">
              <a:spcBef>
                <a:spcPts val="440"/>
              </a:spcBef>
              <a:buClr>
                <a:schemeClr val="accent1"/>
              </a:buClr>
              <a:buSzPct val="85000"/>
              <a:buFont typeface="Noto Sans Symbols"/>
              <a:buChar char="●"/>
            </a:pPr>
            <a:r>
              <a:rPr lang="en-US" sz="2200" b="0" i="0" u="none" strike="noStrike" cap="none" baseline="0" dirty="0">
                <a:solidFill>
                  <a:schemeClr val="dk1"/>
                </a:solidFill>
                <a:latin typeface="Georgia"/>
                <a:ea typeface="Georgia"/>
                <a:cs typeface="Georgia"/>
                <a:sym typeface="Georgia"/>
              </a:rPr>
              <a:t>Share strategies designed to help high school students establish graduation plans focused on students’ long-term college-and-career goals.    </a:t>
            </a:r>
          </a:p>
          <a:p>
            <a:pPr marL="274320" marR="0" lvl="0" indent="-128587" algn="l" rtl="0">
              <a:spcBef>
                <a:spcPts val="540"/>
              </a:spcBef>
              <a:buClr>
                <a:schemeClr val="accent1"/>
              </a:buClr>
              <a:buFont typeface="Noto Sans Symbols"/>
              <a:buNone/>
            </a:pPr>
            <a:endParaRPr sz="2700" b="0" i="0" u="none" strike="noStrike" cap="none" baseline="0" dirty="0">
              <a:solidFill>
                <a:schemeClr val="dk1"/>
              </a:solidFill>
              <a:latin typeface="Georgia"/>
              <a:ea typeface="Georgia"/>
              <a:cs typeface="Georgia"/>
              <a:sym typeface="Georgia"/>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52400" y="152400"/>
            <a:ext cx="8839199" cy="1447800"/>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3300" b="1" i="0" u="none" strike="noStrike" cap="none" baseline="0">
                <a:solidFill>
                  <a:schemeClr val="lt1"/>
                </a:solidFill>
                <a:latin typeface="Georgia"/>
                <a:ea typeface="Georgia"/>
                <a:cs typeface="Georgia"/>
                <a:sym typeface="Georgia"/>
              </a:rPr>
              <a:t>Effective Advisement</a:t>
            </a:r>
            <a:r>
              <a:rPr lang="en-US" sz="3300" b="0" i="0" u="none" strike="noStrike" cap="none" baseline="0">
                <a:solidFill>
                  <a:schemeClr val="lt1"/>
                </a:solidFill>
                <a:latin typeface="Georgia"/>
                <a:ea typeface="Georgia"/>
                <a:cs typeface="Georgia"/>
                <a:sym typeface="Georgia"/>
              </a:rPr>
              <a:t/>
            </a:r>
            <a:br>
              <a:rPr lang="en-US" sz="3300" b="0" i="0" u="none" strike="noStrike" cap="none" baseline="0">
                <a:solidFill>
                  <a:schemeClr val="lt1"/>
                </a:solidFill>
                <a:latin typeface="Georgia"/>
                <a:ea typeface="Georgia"/>
                <a:cs typeface="Georgia"/>
                <a:sym typeface="Georgia"/>
              </a:rPr>
            </a:br>
            <a:endParaRPr lang="en-US" sz="3300" b="0" i="0" u="none" strike="noStrike" cap="none" baseline="0">
              <a:solidFill>
                <a:schemeClr val="lt1"/>
              </a:solidFill>
              <a:latin typeface="Georgia"/>
              <a:ea typeface="Georgia"/>
              <a:cs typeface="Georgia"/>
              <a:sym typeface="Georgia"/>
            </a:endParaRPr>
          </a:p>
        </p:txBody>
      </p:sp>
      <p:sp>
        <p:nvSpPr>
          <p:cNvPr id="184" name="Shape 184"/>
          <p:cNvSpPr txBox="1">
            <a:spLocks noGrp="1"/>
          </p:cNvSpPr>
          <p:nvPr>
            <p:ph type="body" idx="1"/>
          </p:nvPr>
        </p:nvSpPr>
        <p:spPr>
          <a:xfrm>
            <a:off x="261450" y="1600200"/>
            <a:ext cx="8621099" cy="4572000"/>
          </a:xfrm>
          <a:prstGeom prst="rect">
            <a:avLst/>
          </a:prstGeom>
          <a:noFill/>
          <a:ln>
            <a:noFill/>
          </a:ln>
        </p:spPr>
        <p:txBody>
          <a:bodyPr lIns="91425" tIns="45700" rIns="91425" bIns="45700" anchor="t" anchorCtr="0">
            <a:noAutofit/>
          </a:bodyPr>
          <a:lstStyle/>
          <a:p>
            <a:pPr marL="274320" marR="0" lvl="0" indent="-285295" algn="l" rtl="0">
              <a:lnSpc>
                <a:spcPct val="80000"/>
              </a:lnSpc>
              <a:spcBef>
                <a:spcPts val="0"/>
              </a:spcBef>
              <a:buClr>
                <a:schemeClr val="accent1"/>
              </a:buClr>
              <a:buSzPct val="100000"/>
              <a:buFont typeface="Noto Sans Symbols"/>
              <a:buChar char="●"/>
            </a:pPr>
            <a:r>
              <a:rPr lang="en-US" sz="1700" b="0" i="0" u="none" strike="noStrike" cap="none" baseline="0" dirty="0">
                <a:solidFill>
                  <a:schemeClr val="dk1"/>
                </a:solidFill>
                <a:sym typeface="Georgia"/>
              </a:rPr>
              <a:t>….begins with the </a:t>
            </a:r>
            <a:r>
              <a:rPr lang="en-US" sz="1700" b="1" i="0" u="none" strike="noStrike" cap="none" baseline="0" dirty="0">
                <a:solidFill>
                  <a:srgbClr val="0000CC"/>
                </a:solidFill>
                <a:sym typeface="Georgia"/>
              </a:rPr>
              <a:t>Introduction of </a:t>
            </a:r>
            <a:r>
              <a:rPr lang="en-US" sz="1700" b="1" dirty="0">
                <a:solidFill>
                  <a:srgbClr val="0000CC"/>
                </a:solidFill>
              </a:rPr>
              <a:t>Endorsements </a:t>
            </a:r>
            <a:r>
              <a:rPr lang="en-US" sz="1700" b="0" i="0" u="none" strike="noStrike" cap="none" baseline="0" dirty="0">
                <a:solidFill>
                  <a:srgbClr val="0000CC"/>
                </a:solidFill>
                <a:sym typeface="Georgia"/>
              </a:rPr>
              <a:t> </a:t>
            </a:r>
            <a:r>
              <a:rPr lang="en-US" sz="1700" b="0" i="0" u="none" strike="noStrike" cap="none" baseline="0" dirty="0">
                <a:solidFill>
                  <a:schemeClr val="dk1"/>
                </a:solidFill>
                <a:sym typeface="Georgia"/>
              </a:rPr>
              <a:t>at the time a career assessment is administered in the eighth grade. </a:t>
            </a:r>
            <a:br>
              <a:rPr lang="en-US" sz="1700" b="0" i="0" u="none" strike="noStrike" cap="none" baseline="0" dirty="0">
                <a:solidFill>
                  <a:schemeClr val="dk1"/>
                </a:solidFill>
                <a:sym typeface="Georgia"/>
              </a:rPr>
            </a:br>
            <a:endParaRPr lang="en-US" sz="1700" b="0" i="0" u="none" strike="noStrike" cap="none" baseline="0" dirty="0">
              <a:solidFill>
                <a:schemeClr val="dk1"/>
              </a:solidFill>
              <a:sym typeface="Georgia"/>
            </a:endParaRPr>
          </a:p>
          <a:p>
            <a:pPr marL="274320" marR="0" lvl="0" indent="-285295" algn="l" rtl="0">
              <a:lnSpc>
                <a:spcPct val="80000"/>
              </a:lnSpc>
              <a:spcBef>
                <a:spcPts val="336"/>
              </a:spcBef>
              <a:buClr>
                <a:schemeClr val="accent1"/>
              </a:buClr>
              <a:buSzPct val="100000"/>
              <a:buFont typeface="Noto Sans Symbols"/>
              <a:buChar char="●"/>
            </a:pPr>
            <a:r>
              <a:rPr lang="en-US" sz="1700" b="1" u="sng" dirty="0">
                <a:solidFill>
                  <a:srgbClr val="0000CC"/>
                </a:solidFill>
              </a:rPr>
              <a:t>Endorsements</a:t>
            </a:r>
            <a:r>
              <a:rPr lang="en-US" sz="1700" b="1" dirty="0">
                <a:solidFill>
                  <a:srgbClr val="000099"/>
                </a:solidFill>
              </a:rPr>
              <a:t> </a:t>
            </a:r>
            <a:r>
              <a:rPr lang="en-US" sz="1700" b="0" i="0" u="none" strike="noStrike" cap="none" baseline="0" dirty="0">
                <a:solidFill>
                  <a:schemeClr val="dk1"/>
                </a:solidFill>
                <a:sym typeface="Georgia"/>
              </a:rPr>
              <a:t>help students understand how they </a:t>
            </a:r>
            <a:r>
              <a:rPr lang="en-US" sz="1700" b="0" i="0" u="none" strike="noStrike" cap="none" baseline="0" dirty="0" smtClean="0">
                <a:solidFill>
                  <a:schemeClr val="dk1"/>
                </a:solidFill>
                <a:sym typeface="Georgia"/>
              </a:rPr>
              <a:t>can get </a:t>
            </a:r>
            <a:r>
              <a:rPr lang="en-US" sz="1700" b="0" i="0" u="none" strike="noStrike" cap="none" baseline="0" dirty="0">
                <a:solidFill>
                  <a:schemeClr val="dk1"/>
                </a:solidFill>
                <a:sym typeface="Georgia"/>
              </a:rPr>
              <a:t>a head start on a college or university major by combining various types of </a:t>
            </a:r>
            <a:r>
              <a:rPr lang="en-US" sz="1700" b="0" i="0" u="none" strike="noStrike" cap="none" baseline="0" dirty="0" smtClean="0">
                <a:solidFill>
                  <a:srgbClr val="7030A0"/>
                </a:solidFill>
                <a:sym typeface="Georgia"/>
              </a:rPr>
              <a:t>college</a:t>
            </a:r>
            <a:r>
              <a:rPr lang="en-US" sz="1700" b="0" i="0" u="none" strike="noStrike" cap="none" dirty="0" smtClean="0">
                <a:solidFill>
                  <a:srgbClr val="7030A0"/>
                </a:solidFill>
                <a:sym typeface="Georgia"/>
              </a:rPr>
              <a:t> level </a:t>
            </a:r>
            <a:r>
              <a:rPr lang="en-US" sz="1700" b="0" i="0" u="none" strike="noStrike" cap="none" baseline="0" dirty="0" smtClean="0">
                <a:solidFill>
                  <a:srgbClr val="7030A0"/>
                </a:solidFill>
                <a:sym typeface="Georgia"/>
              </a:rPr>
              <a:t>courses </a:t>
            </a:r>
            <a:r>
              <a:rPr lang="en-US" sz="1700" b="0" i="0" u="none" strike="noStrike" cap="none" baseline="0" dirty="0">
                <a:solidFill>
                  <a:schemeClr val="dk1"/>
                </a:solidFill>
                <a:sym typeface="Georgia"/>
              </a:rPr>
              <a:t>in high school</a:t>
            </a:r>
            <a:r>
              <a:rPr lang="en-US" sz="1700" b="1" i="0" u="none" strike="noStrike" cap="none" baseline="0" dirty="0">
                <a:solidFill>
                  <a:srgbClr val="000099"/>
                </a:solidFill>
                <a:sym typeface="Georgia"/>
              </a:rPr>
              <a:t> </a:t>
            </a:r>
            <a:r>
              <a:rPr lang="en-US" sz="1700" b="0" i="0" u="none" strike="noStrike" cap="none" baseline="0" dirty="0">
                <a:solidFill>
                  <a:schemeClr val="dk1"/>
                </a:solidFill>
                <a:sym typeface="Georgia"/>
              </a:rPr>
              <a:t>(AP credit, articulated credit [ATC, or Advanced Technical Credit], dual credit, and/or concurrent credit.)</a:t>
            </a:r>
          </a:p>
          <a:p>
            <a:pPr marL="274320" marR="0" lvl="0" indent="-183642" algn="l" rtl="0">
              <a:lnSpc>
                <a:spcPct val="80000"/>
              </a:lnSpc>
              <a:spcBef>
                <a:spcPts val="336"/>
              </a:spcBef>
              <a:buClr>
                <a:schemeClr val="accent1"/>
              </a:buClr>
              <a:buFont typeface="Noto Sans Symbols"/>
              <a:buNone/>
            </a:pPr>
            <a:endParaRPr sz="1700" b="0" i="0" u="none" strike="noStrike" cap="none" baseline="0" dirty="0">
              <a:solidFill>
                <a:schemeClr val="dk1"/>
              </a:solidFill>
              <a:sym typeface="Georgia"/>
            </a:endParaRPr>
          </a:p>
          <a:p>
            <a:pPr marL="274320" marR="0" lvl="0" indent="-285295" algn="l" rtl="0">
              <a:lnSpc>
                <a:spcPct val="80000"/>
              </a:lnSpc>
              <a:spcBef>
                <a:spcPts val="336"/>
              </a:spcBef>
              <a:buClr>
                <a:schemeClr val="accent1"/>
              </a:buClr>
              <a:buSzPct val="100000"/>
              <a:buFont typeface="Noto Sans Symbols"/>
              <a:buChar char="●"/>
            </a:pPr>
            <a:r>
              <a:rPr lang="en-US" sz="1700" b="1" i="0" u="none" strike="noStrike" cap="none" baseline="0" dirty="0">
                <a:solidFill>
                  <a:srgbClr val="0000CC"/>
                </a:solidFill>
                <a:sym typeface="Georgia"/>
              </a:rPr>
              <a:t>Advisement that focuses on </a:t>
            </a:r>
            <a:r>
              <a:rPr lang="en-US" sz="1700" b="1" i="0" u="sng" strike="noStrike" cap="none" baseline="0" dirty="0">
                <a:solidFill>
                  <a:srgbClr val="0000CC"/>
                </a:solidFill>
                <a:sym typeface="Georgia"/>
              </a:rPr>
              <a:t>programs and majors</a:t>
            </a:r>
            <a:r>
              <a:rPr lang="en-US" sz="1700" b="0" i="0" u="none" strike="noStrike" cap="none" baseline="0" dirty="0">
                <a:solidFill>
                  <a:schemeClr val="dk1"/>
                </a:solidFill>
                <a:sym typeface="Georgia"/>
              </a:rPr>
              <a:t>, not courses and credits, helps students to select </a:t>
            </a:r>
            <a:r>
              <a:rPr lang="en-US" sz="1700" dirty="0"/>
              <a:t>Endorsements </a:t>
            </a:r>
            <a:r>
              <a:rPr lang="en-US" sz="1700" b="0" i="0" u="none" strike="noStrike" cap="none" baseline="0" dirty="0">
                <a:solidFill>
                  <a:schemeClr val="dk1"/>
                </a:solidFill>
                <a:sym typeface="Georgia"/>
              </a:rPr>
              <a:t>leading to certificates or degrees, providing a genuine “head start,” rather than taking courses that lead to nowhere.</a:t>
            </a:r>
            <a:br>
              <a:rPr lang="en-US" sz="1700" b="0" i="0" u="none" strike="noStrike" cap="none" baseline="0" dirty="0">
                <a:solidFill>
                  <a:schemeClr val="dk1"/>
                </a:solidFill>
                <a:sym typeface="Georgia"/>
              </a:rPr>
            </a:br>
            <a:endParaRPr lang="en-US" sz="1700" b="0" i="0" u="none" strike="noStrike" cap="none" baseline="0" dirty="0">
              <a:solidFill>
                <a:schemeClr val="dk1"/>
              </a:solidFill>
              <a:sym typeface="Georgia"/>
            </a:endParaRPr>
          </a:p>
          <a:p>
            <a:pPr marL="274320" marR="0" lvl="0" indent="-285295" algn="l" rtl="0">
              <a:lnSpc>
                <a:spcPct val="80000"/>
              </a:lnSpc>
              <a:spcBef>
                <a:spcPts val="336"/>
              </a:spcBef>
              <a:buClr>
                <a:schemeClr val="accent1"/>
              </a:buClr>
              <a:buSzPct val="100000"/>
              <a:buFont typeface="Noto Sans Symbols"/>
              <a:buChar char="●"/>
            </a:pPr>
            <a:r>
              <a:rPr lang="en-US" sz="1700" b="1" i="0" u="sng" strike="noStrike" cap="none" baseline="0" dirty="0">
                <a:solidFill>
                  <a:srgbClr val="0000CC"/>
                </a:solidFill>
                <a:sym typeface="Georgia"/>
              </a:rPr>
              <a:t>Advisement on preparing for the TSI exams</a:t>
            </a:r>
            <a:r>
              <a:rPr lang="en-US" sz="1700" b="0" i="0" u="none" strike="noStrike" cap="none" baseline="0" dirty="0">
                <a:solidFill>
                  <a:srgbClr val="0000CC"/>
                </a:solidFill>
                <a:sym typeface="Georgia"/>
              </a:rPr>
              <a:t>.  </a:t>
            </a:r>
            <a:r>
              <a:rPr lang="en-US" sz="1700" b="0" i="0" u="none" strike="noStrike" cap="none" baseline="0" dirty="0">
                <a:solidFill>
                  <a:schemeClr val="dk1"/>
                </a:solidFill>
                <a:sym typeface="Georgia"/>
              </a:rPr>
              <a:t>The TSI is a series of 3 lengthy exams that can overwhelm any student.  </a:t>
            </a:r>
            <a:r>
              <a:rPr lang="en-US" sz="1700" b="0" i="0" u="none" strike="noStrike" cap="none" baseline="0" dirty="0" smtClean="0">
                <a:solidFill>
                  <a:schemeClr val="dk1"/>
                </a:solidFill>
                <a:sym typeface="Georgia"/>
              </a:rPr>
              <a:t>When, </a:t>
            </a:r>
            <a:r>
              <a:rPr lang="en-US" sz="1700" b="0" i="0" u="none" strike="noStrike" cap="none" baseline="0" dirty="0">
                <a:solidFill>
                  <a:schemeClr val="dk1"/>
                </a:solidFill>
                <a:sym typeface="Georgia"/>
              </a:rPr>
              <a:t>and if possible, students should take one or two tests at a time, rather than all 3 at once to increase the </a:t>
            </a:r>
            <a:r>
              <a:rPr lang="en-US" sz="1700" b="0" i="0" u="none" strike="noStrike" cap="none" baseline="0" dirty="0" smtClean="0">
                <a:solidFill>
                  <a:schemeClr val="dk1"/>
                </a:solidFill>
                <a:sym typeface="Georgia"/>
              </a:rPr>
              <a:t>likelihood </a:t>
            </a:r>
            <a:r>
              <a:rPr lang="en-US" sz="1700" b="0" i="0" u="none" strike="noStrike" cap="none" baseline="0" dirty="0">
                <a:solidFill>
                  <a:schemeClr val="dk1"/>
                </a:solidFill>
                <a:sym typeface="Georgia"/>
              </a:rPr>
              <a:t>of success.  </a:t>
            </a:r>
          </a:p>
          <a:p>
            <a:pPr marL="274320" marR="0" lvl="0" indent="-183642" algn="l" rtl="0">
              <a:lnSpc>
                <a:spcPct val="80000"/>
              </a:lnSpc>
              <a:spcBef>
                <a:spcPts val="336"/>
              </a:spcBef>
              <a:buClr>
                <a:schemeClr val="accent1"/>
              </a:buClr>
              <a:buFont typeface="Noto Sans Symbols"/>
              <a:buNone/>
            </a:pPr>
            <a:endParaRPr sz="1700" b="0" i="0" u="none" strike="noStrike" cap="none" baseline="0" dirty="0">
              <a:solidFill>
                <a:schemeClr val="dk1"/>
              </a:solidFill>
              <a:sym typeface="Georgia"/>
            </a:endParaRPr>
          </a:p>
          <a:p>
            <a:pPr marL="274320" marR="0" lvl="0" indent="-285295" algn="l" rtl="0">
              <a:lnSpc>
                <a:spcPct val="80000"/>
              </a:lnSpc>
              <a:spcBef>
                <a:spcPts val="336"/>
              </a:spcBef>
              <a:buClr>
                <a:schemeClr val="accent1"/>
              </a:buClr>
              <a:buSzPct val="100000"/>
              <a:buFont typeface="Noto Sans Symbols"/>
              <a:buChar char="●"/>
            </a:pPr>
            <a:r>
              <a:rPr lang="en-US" sz="1700" b="0" i="0" u="none" strike="noStrike" cap="none" baseline="0" dirty="0">
                <a:solidFill>
                  <a:schemeClr val="dk1"/>
                </a:solidFill>
                <a:sym typeface="Georgia"/>
              </a:rPr>
              <a:t>Regardless of </a:t>
            </a:r>
            <a:r>
              <a:rPr lang="en-US" sz="1700" dirty="0"/>
              <a:t>Endorsement </a:t>
            </a:r>
            <a:r>
              <a:rPr lang="en-US" sz="1700" b="0" i="0" u="none" strike="noStrike" cap="none" baseline="0" dirty="0">
                <a:solidFill>
                  <a:schemeClr val="dk1"/>
                </a:solidFill>
                <a:sym typeface="Georgia"/>
              </a:rPr>
              <a:t>selected, students and families need to understand that </a:t>
            </a:r>
            <a:r>
              <a:rPr lang="en-US" sz="1700" b="1" i="0" u="sng" strike="noStrike" cap="none" baseline="0" dirty="0">
                <a:solidFill>
                  <a:srgbClr val="0000CC"/>
                </a:solidFill>
                <a:sym typeface="Georgia"/>
              </a:rPr>
              <a:t>concurrent and dual-credit courses </a:t>
            </a:r>
            <a:r>
              <a:rPr lang="en-US" sz="1700" b="1" i="0" u="sng" strike="noStrike" cap="none" baseline="0" dirty="0">
                <a:solidFill>
                  <a:srgbClr val="C00000"/>
                </a:solidFill>
                <a:sym typeface="Georgia"/>
              </a:rPr>
              <a:t>taken in high school result in permanent college transcripts and financial aid records</a:t>
            </a:r>
            <a:r>
              <a:rPr lang="en-US" sz="1700" b="0" i="0" u="sng" strike="noStrike" cap="none" baseline="0" dirty="0">
                <a:solidFill>
                  <a:srgbClr val="C00000"/>
                </a:solidFill>
                <a:sym typeface="Georgia"/>
              </a:rPr>
              <a:t>.</a:t>
            </a:r>
          </a:p>
          <a:p>
            <a:pPr marL="0" marR="0" lvl="0" indent="0" algn="l" rtl="0">
              <a:lnSpc>
                <a:spcPct val="80000"/>
              </a:lnSpc>
              <a:spcBef>
                <a:spcPts val="378"/>
              </a:spcBef>
              <a:buClr>
                <a:schemeClr val="accent1"/>
              </a:buClr>
              <a:buFont typeface="Noto Sans Symbols"/>
              <a:buNone/>
            </a:pPr>
            <a:endParaRPr sz="1700" b="0" i="0" u="none" strike="noStrike" cap="none" baseline="0" dirty="0">
              <a:solidFill>
                <a:schemeClr val="dk1"/>
              </a:solidFill>
              <a:sym typeface="Georgia"/>
            </a:endParaRP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152400" y="76200"/>
            <a:ext cx="8839199" cy="1526235"/>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2790" b="1" i="0" u="none" strike="noStrike" cap="none" baseline="0">
                <a:solidFill>
                  <a:schemeClr val="lt1"/>
                </a:solidFill>
                <a:latin typeface="Georgia"/>
                <a:ea typeface="Georgia"/>
                <a:cs typeface="Georgia"/>
                <a:sym typeface="Georgia"/>
              </a:rPr>
              <a:t>Types of College Courses through which students can earn college credits in high school</a:t>
            </a:r>
            <a:r>
              <a:rPr lang="en-US" sz="2970" b="1" i="0" u="none" strike="noStrike" cap="none" baseline="0">
                <a:solidFill>
                  <a:schemeClr val="lt1"/>
                </a:solidFill>
                <a:latin typeface="Georgia"/>
                <a:ea typeface="Georgia"/>
                <a:cs typeface="Georgia"/>
                <a:sym typeface="Georgia"/>
              </a:rPr>
              <a:t/>
            </a:r>
            <a:br>
              <a:rPr lang="en-US" sz="2970" b="1" i="0" u="none" strike="noStrike" cap="none" baseline="0">
                <a:solidFill>
                  <a:schemeClr val="lt1"/>
                </a:solidFill>
                <a:latin typeface="Georgia"/>
                <a:ea typeface="Georgia"/>
                <a:cs typeface="Georgia"/>
                <a:sym typeface="Georgia"/>
              </a:rPr>
            </a:br>
            <a:endParaRPr lang="en-US" sz="2970" b="1" i="0" u="none" strike="noStrike" cap="none" baseline="0">
              <a:solidFill>
                <a:schemeClr val="lt1"/>
              </a:solidFill>
              <a:latin typeface="Georgia"/>
              <a:ea typeface="Georgia"/>
              <a:cs typeface="Georgia"/>
              <a:sym typeface="Georgia"/>
            </a:endParaRPr>
          </a:p>
        </p:txBody>
      </p:sp>
      <p:sp>
        <p:nvSpPr>
          <p:cNvPr id="190" name="Shape 190"/>
          <p:cNvSpPr txBox="1"/>
          <p:nvPr/>
        </p:nvSpPr>
        <p:spPr>
          <a:xfrm>
            <a:off x="304800" y="1602436"/>
            <a:ext cx="8229600" cy="4525963"/>
          </a:xfrm>
          <a:prstGeom prst="rect">
            <a:avLst/>
          </a:prstGeom>
          <a:noFill/>
          <a:ln>
            <a:noFill/>
          </a:ln>
        </p:spPr>
        <p:txBody>
          <a:bodyPr lIns="91425" tIns="45700" rIns="91425" bIns="45700" anchor="t" anchorCtr="0">
            <a:noAutofit/>
          </a:bodyPr>
          <a:lstStyle/>
          <a:p>
            <a:pPr marL="274320" marR="0" lvl="0" indent="-274320" algn="l" rtl="0">
              <a:spcBef>
                <a:spcPts val="0"/>
              </a:spcBef>
              <a:buClr>
                <a:schemeClr val="accent1"/>
              </a:buClr>
              <a:buSzPct val="85000"/>
              <a:buFont typeface="Noto Sans Symbols"/>
              <a:buChar char="●"/>
            </a:pPr>
            <a:r>
              <a:rPr lang="en-US" sz="2000" b="0" i="0" u="none" strike="noStrike" cap="none" baseline="0">
                <a:solidFill>
                  <a:schemeClr val="dk1"/>
                </a:solidFill>
                <a:latin typeface="Georgia"/>
                <a:ea typeface="Georgia"/>
                <a:cs typeface="Georgia"/>
                <a:sym typeface="Georgia"/>
              </a:rPr>
              <a:t>Types of courses through which students can earn college credit:</a:t>
            </a:r>
          </a:p>
          <a:p>
            <a:pPr marL="274320" marR="0" lvl="0" indent="-155575" algn="l" rtl="0">
              <a:spcBef>
                <a:spcPts val="440"/>
              </a:spcBef>
              <a:buClr>
                <a:schemeClr val="accent1"/>
              </a:buClr>
              <a:buFont typeface="Noto Sans Symbols"/>
              <a:buNone/>
            </a:pPr>
            <a:endParaRPr sz="2200" b="0" i="0" u="none" strike="noStrike" cap="none" baseline="0">
              <a:solidFill>
                <a:schemeClr val="dk1"/>
              </a:solidFill>
              <a:latin typeface="Georgia"/>
              <a:ea typeface="Georgia"/>
              <a:cs typeface="Georgia"/>
              <a:sym typeface="Georgia"/>
            </a:endParaRPr>
          </a:p>
          <a:p>
            <a:pPr marL="0" marR="0" lvl="0" indent="0" algn="l" rtl="0">
              <a:spcBef>
                <a:spcPts val="540"/>
              </a:spcBef>
              <a:buClr>
                <a:schemeClr val="accent1"/>
              </a:buClr>
              <a:buFont typeface="Noto Sans Symbols"/>
              <a:buNone/>
            </a:pPr>
            <a:endParaRPr sz="2700" b="0" i="0" u="none" strike="noStrike" cap="none" baseline="0">
              <a:solidFill>
                <a:schemeClr val="dk1"/>
              </a:solidFill>
              <a:latin typeface="Georgia"/>
              <a:ea typeface="Georgia"/>
              <a:cs typeface="Georgia"/>
              <a:sym typeface="Georgia"/>
            </a:endParaRPr>
          </a:p>
        </p:txBody>
      </p:sp>
      <p:pic>
        <p:nvPicPr>
          <p:cNvPr id="191" name="Shape 191"/>
          <p:cNvPicPr preferRelativeResize="0"/>
          <p:nvPr/>
        </p:nvPicPr>
        <p:blipFill rotWithShape="1">
          <a:blip r:embed="rId3">
            <a:alphaModFix/>
          </a:blip>
          <a:srcRect/>
          <a:stretch/>
        </p:blipFill>
        <p:spPr>
          <a:xfrm>
            <a:off x="339436" y="2075511"/>
            <a:ext cx="8333358" cy="4031889"/>
          </a:xfrm>
          <a:prstGeom prst="rect">
            <a:avLst/>
          </a:prstGeom>
          <a:noFill/>
          <a:ln>
            <a:noFill/>
          </a:ln>
        </p:spPr>
      </p:pic>
      <p:sp>
        <p:nvSpPr>
          <p:cNvPr id="192" name="Shape 192"/>
          <p:cNvSpPr txBox="1"/>
          <p:nvPr/>
        </p:nvSpPr>
        <p:spPr>
          <a:xfrm>
            <a:off x="360217" y="5998525"/>
            <a:ext cx="6454010"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b="1" i="1" u="none" strike="noStrike" cap="none" baseline="0">
                <a:solidFill>
                  <a:srgbClr val="C00000"/>
                </a:solidFill>
                <a:latin typeface="Georgia"/>
                <a:ea typeface="Georgia"/>
                <a:cs typeface="Georgia"/>
                <a:sym typeface="Georgia"/>
              </a:rPr>
              <a:t>*</a:t>
            </a:r>
            <a:r>
              <a:rPr lang="en-US" sz="1200" b="1" i="1" u="none" strike="noStrike" cap="none" baseline="0">
                <a:solidFill>
                  <a:srgbClr val="C00000"/>
                </a:solidFill>
                <a:latin typeface="Georgia"/>
                <a:ea typeface="Georgia"/>
                <a:cs typeface="Georgia"/>
                <a:sym typeface="Georgia"/>
              </a:rPr>
              <a:t>Depends on district policy—student should check with high school counselor.</a:t>
            </a: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Shape 197"/>
          <p:cNvSpPr txBox="1">
            <a:spLocks noGrp="1"/>
          </p:cNvSpPr>
          <p:nvPr>
            <p:ph type="title"/>
          </p:nvPr>
        </p:nvSpPr>
        <p:spPr>
          <a:xfrm>
            <a:off x="152400" y="152400"/>
            <a:ext cx="8839199" cy="1524000"/>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2970" b="1" i="0" u="none" strike="noStrike" cap="none" baseline="0">
                <a:solidFill>
                  <a:schemeClr val="lt1"/>
                </a:solidFill>
                <a:latin typeface="Georgia"/>
                <a:ea typeface="Georgia"/>
                <a:cs typeface="Georgia"/>
                <a:sym typeface="Georgia"/>
              </a:rPr>
              <a:t>Effective Advisement: </a:t>
            </a:r>
            <a:br>
              <a:rPr lang="en-US" sz="2970" b="1" i="0" u="none" strike="noStrike" cap="none" baseline="0">
                <a:solidFill>
                  <a:schemeClr val="lt1"/>
                </a:solidFill>
                <a:latin typeface="Georgia"/>
                <a:ea typeface="Georgia"/>
                <a:cs typeface="Georgia"/>
                <a:sym typeface="Georgia"/>
              </a:rPr>
            </a:br>
            <a:r>
              <a:rPr lang="en-US" sz="2970" b="1" i="0" u="none" strike="noStrike" cap="none" baseline="0">
                <a:solidFill>
                  <a:schemeClr val="lt1"/>
                </a:solidFill>
                <a:latin typeface="Georgia"/>
                <a:ea typeface="Georgia"/>
                <a:cs typeface="Georgia"/>
                <a:sym typeface="Georgia"/>
              </a:rPr>
              <a:t>How do college courses differ?</a:t>
            </a:r>
            <a:br>
              <a:rPr lang="en-US" sz="2970" b="1" i="0" u="none" strike="noStrike" cap="none" baseline="0">
                <a:solidFill>
                  <a:schemeClr val="lt1"/>
                </a:solidFill>
                <a:latin typeface="Georgia"/>
                <a:ea typeface="Georgia"/>
                <a:cs typeface="Georgia"/>
                <a:sym typeface="Georgia"/>
              </a:rPr>
            </a:br>
            <a:endParaRPr lang="en-US" sz="2970" b="1" i="0" u="none" strike="noStrike" cap="none" baseline="0">
              <a:solidFill>
                <a:schemeClr val="lt1"/>
              </a:solidFill>
              <a:latin typeface="Georgia"/>
              <a:ea typeface="Georgia"/>
              <a:cs typeface="Georgia"/>
              <a:sym typeface="Georgia"/>
            </a:endParaRPr>
          </a:p>
        </p:txBody>
      </p:sp>
      <p:sp>
        <p:nvSpPr>
          <p:cNvPr id="198" name="Shape 198"/>
          <p:cNvSpPr txBox="1">
            <a:spLocks noGrp="1"/>
          </p:cNvSpPr>
          <p:nvPr>
            <p:ph type="body" idx="1"/>
          </p:nvPr>
        </p:nvSpPr>
        <p:spPr>
          <a:xfrm>
            <a:off x="255177" y="1676400"/>
            <a:ext cx="8503799" cy="4419599"/>
          </a:xfrm>
          <a:prstGeom prst="rect">
            <a:avLst/>
          </a:prstGeom>
          <a:noFill/>
          <a:ln>
            <a:noFill/>
          </a:ln>
        </p:spPr>
        <p:txBody>
          <a:bodyPr lIns="91425" tIns="45700" rIns="91425" bIns="45700" anchor="t" anchorCtr="0">
            <a:noAutofit/>
          </a:bodyPr>
          <a:lstStyle/>
          <a:p>
            <a:pPr marL="274320" marR="0" lvl="0" indent="-274320" algn="l" rtl="0">
              <a:spcBef>
                <a:spcPts val="0"/>
              </a:spcBef>
              <a:buClr>
                <a:schemeClr val="accent1"/>
              </a:buClr>
              <a:buSzPct val="85772"/>
              <a:buFont typeface="Noto Sans Symbols"/>
              <a:buChar char="●"/>
            </a:pPr>
            <a:r>
              <a:rPr lang="en-US" sz="2220" b="0" i="0" u="none" strike="noStrike" cap="none" baseline="0" dirty="0">
                <a:solidFill>
                  <a:schemeClr val="dk1"/>
                </a:solidFill>
                <a:latin typeface="Georgia"/>
                <a:ea typeface="Georgia"/>
                <a:cs typeface="Georgia"/>
                <a:sym typeface="Georgia"/>
              </a:rPr>
              <a:t>Students, parents, and relevant school district personnel need to know  that Dual and Concurrent Enrollment grades reflect on </a:t>
            </a:r>
            <a:r>
              <a:rPr lang="en-US" sz="2220" b="1" i="0" u="sng" strike="noStrike" cap="none" baseline="0" dirty="0">
                <a:solidFill>
                  <a:srgbClr val="000099"/>
                </a:solidFill>
                <a:latin typeface="Georgia"/>
                <a:ea typeface="Georgia"/>
                <a:cs typeface="Georgia"/>
                <a:sym typeface="Georgia"/>
              </a:rPr>
              <a:t>permanent</a:t>
            </a:r>
            <a:r>
              <a:rPr lang="en-US" sz="2220" b="0" i="0" u="none" strike="noStrike" cap="none" baseline="0" dirty="0">
                <a:solidFill>
                  <a:schemeClr val="dk1"/>
                </a:solidFill>
                <a:latin typeface="Georgia"/>
                <a:ea typeface="Georgia"/>
                <a:cs typeface="Georgia"/>
                <a:sym typeface="Georgia"/>
              </a:rPr>
              <a:t> college transcripts, compared with AP and ATC, which post when credit is requested at the college or university.  </a:t>
            </a:r>
            <a:br>
              <a:rPr lang="en-US" sz="2220" b="0" i="0" u="none" strike="noStrike" cap="none" baseline="0" dirty="0">
                <a:solidFill>
                  <a:schemeClr val="dk1"/>
                </a:solidFill>
                <a:latin typeface="Georgia"/>
                <a:ea typeface="Georgia"/>
                <a:cs typeface="Georgia"/>
                <a:sym typeface="Georgia"/>
              </a:rPr>
            </a:br>
            <a:endParaRPr lang="en-US" sz="2220" b="0" i="0" u="none" strike="noStrike" cap="none" baseline="0" dirty="0">
              <a:solidFill>
                <a:schemeClr val="dk1"/>
              </a:solidFill>
              <a:latin typeface="Georgia"/>
              <a:ea typeface="Georgia"/>
              <a:cs typeface="Georgia"/>
              <a:sym typeface="Georgia"/>
            </a:endParaRPr>
          </a:p>
          <a:p>
            <a:pPr marL="548640" marR="0" lvl="1" indent="-281940" algn="l" rtl="0">
              <a:spcBef>
                <a:spcPts val="333"/>
              </a:spcBef>
              <a:buClr>
                <a:srgbClr val="702C1C"/>
              </a:buClr>
              <a:buSzPct val="68558"/>
              <a:buFont typeface="Noto Sans Symbols"/>
              <a:buChar char="○"/>
            </a:pPr>
            <a:r>
              <a:rPr lang="en-US" sz="1665" b="0" i="0" u="none" strike="noStrike" cap="none" baseline="0" dirty="0">
                <a:solidFill>
                  <a:schemeClr val="dk1"/>
                </a:solidFill>
                <a:latin typeface="Georgia"/>
                <a:ea typeface="Georgia"/>
                <a:cs typeface="Georgia"/>
                <a:sym typeface="Georgia"/>
              </a:rPr>
              <a:t>Professional school requirements (engineering, pharmacy, medical, etc.), may mandate that Dual Credit courses be repeated in professional school. </a:t>
            </a:r>
            <a:br>
              <a:rPr lang="en-US" sz="1665" b="0" i="0" u="none" strike="noStrike" cap="none" baseline="0" dirty="0">
                <a:solidFill>
                  <a:schemeClr val="dk1"/>
                </a:solidFill>
                <a:latin typeface="Georgia"/>
                <a:ea typeface="Georgia"/>
                <a:cs typeface="Georgia"/>
                <a:sym typeface="Georgia"/>
              </a:rPr>
            </a:br>
            <a:endParaRPr lang="en-US" sz="1665" b="0" i="0" u="none" strike="noStrike" cap="none" baseline="0" dirty="0">
              <a:solidFill>
                <a:schemeClr val="dk1"/>
              </a:solidFill>
              <a:latin typeface="Georgia"/>
              <a:ea typeface="Georgia"/>
              <a:cs typeface="Georgia"/>
              <a:sym typeface="Georgia"/>
            </a:endParaRPr>
          </a:p>
          <a:p>
            <a:pPr marL="274320" marR="0" lvl="0" indent="-274320" algn="l" rtl="0">
              <a:spcBef>
                <a:spcPts val="444"/>
              </a:spcBef>
              <a:buClr>
                <a:schemeClr val="accent1"/>
              </a:buClr>
              <a:buSzPct val="85772"/>
              <a:buFont typeface="Noto Sans Symbols"/>
              <a:buChar char="●"/>
            </a:pPr>
            <a:r>
              <a:rPr lang="en-US" sz="2220" b="0" i="0" u="none" strike="noStrike" cap="none" baseline="0" dirty="0">
                <a:solidFill>
                  <a:schemeClr val="dk1"/>
                </a:solidFill>
                <a:latin typeface="Georgia"/>
                <a:ea typeface="Georgia"/>
                <a:cs typeface="Georgia"/>
                <a:sym typeface="Georgia"/>
              </a:rPr>
              <a:t>Students, parents, and relevant school district personnel should familiarize themselves with </a:t>
            </a:r>
            <a:r>
              <a:rPr lang="en-US" sz="2220" b="0" i="0" u="none" strike="noStrike" cap="none" baseline="0" dirty="0" smtClean="0">
                <a:solidFill>
                  <a:schemeClr val="dk1"/>
                </a:solidFill>
                <a:latin typeface="Georgia"/>
                <a:ea typeface="Georgia"/>
                <a:cs typeface="Georgia"/>
                <a:sym typeface="Georgia"/>
              </a:rPr>
              <a:t>college/university </a:t>
            </a:r>
            <a:r>
              <a:rPr lang="en-US" sz="2220" b="1" i="0" u="sng" strike="noStrike" cap="none" baseline="0" dirty="0">
                <a:solidFill>
                  <a:srgbClr val="000099"/>
                </a:solidFill>
                <a:latin typeface="Georgia"/>
                <a:ea typeface="Georgia"/>
                <a:cs typeface="Georgia"/>
                <a:sym typeface="Georgia"/>
              </a:rPr>
              <a:t>scholastic and financial aid policies and procedures</a:t>
            </a:r>
            <a:r>
              <a:rPr lang="en-US" sz="2220" b="1" i="0" u="sng" strike="noStrike" cap="none" baseline="0" dirty="0">
                <a:solidFill>
                  <a:schemeClr val="dk1"/>
                </a:solidFill>
                <a:latin typeface="Georgia"/>
                <a:ea typeface="Georgia"/>
                <a:cs typeface="Georgia"/>
                <a:sym typeface="Georgia"/>
              </a:rPr>
              <a:t> </a:t>
            </a:r>
            <a:r>
              <a:rPr lang="en-US" sz="2220" b="0" i="0" u="none" strike="noStrike" cap="none" baseline="0" dirty="0">
                <a:solidFill>
                  <a:schemeClr val="dk1"/>
                </a:solidFill>
                <a:latin typeface="Georgia"/>
                <a:ea typeface="Georgia"/>
                <a:cs typeface="Georgia"/>
                <a:sym typeface="Georgia"/>
              </a:rPr>
              <a:t>(Six-Drop Rule, “No Show,” suspension policies, drop deadlines, SAP, etc.—</a:t>
            </a:r>
            <a:r>
              <a:rPr lang="en-US" sz="2220" b="0" i="0" u="sng" strike="noStrike" cap="none" baseline="0" dirty="0">
                <a:solidFill>
                  <a:schemeClr val="dk1"/>
                </a:solidFill>
                <a:latin typeface="Georgia"/>
                <a:ea typeface="Georgia"/>
                <a:cs typeface="Georgia"/>
                <a:sym typeface="Georgia"/>
              </a:rPr>
              <a:t>different for each institution</a:t>
            </a:r>
            <a:r>
              <a:rPr lang="en-US" sz="2220" b="0" i="0" u="none" strike="noStrike" cap="none" baseline="0" dirty="0" smtClean="0">
                <a:solidFill>
                  <a:schemeClr val="dk1"/>
                </a:solidFill>
                <a:latin typeface="Georgia"/>
                <a:ea typeface="Georgia"/>
                <a:cs typeface="Georgia"/>
                <a:sym typeface="Georgia"/>
              </a:rPr>
              <a:t>). </a:t>
            </a:r>
            <a:r>
              <a:rPr lang="en-US" sz="2220" b="0" i="0" u="none" strike="noStrike" cap="none" baseline="0" dirty="0" smtClean="0">
                <a:solidFill>
                  <a:srgbClr val="7030A0"/>
                </a:solidFill>
                <a:latin typeface="Georgia"/>
                <a:ea typeface="Georgia"/>
                <a:cs typeface="Georgia"/>
                <a:sym typeface="Georgia"/>
              </a:rPr>
              <a:t>See handout on </a:t>
            </a:r>
            <a:r>
              <a:rPr lang="en-US" sz="2220" b="0" i="1" u="none" strike="noStrike" cap="none" baseline="0" dirty="0" smtClean="0">
                <a:solidFill>
                  <a:srgbClr val="7030A0"/>
                </a:solidFill>
                <a:latin typeface="Georgia"/>
                <a:ea typeface="Georgia"/>
                <a:cs typeface="Georgia"/>
                <a:sym typeface="Georgia"/>
              </a:rPr>
              <a:t>Post-Secondary</a:t>
            </a:r>
            <a:r>
              <a:rPr lang="en-US" sz="2220" b="0" i="1" u="none" strike="noStrike" cap="none" dirty="0" smtClean="0">
                <a:solidFill>
                  <a:srgbClr val="7030A0"/>
                </a:solidFill>
                <a:latin typeface="Georgia"/>
                <a:ea typeface="Georgia"/>
                <a:cs typeface="Georgia"/>
                <a:sym typeface="Georgia"/>
              </a:rPr>
              <a:t> Information on Scholastic-Academic Standing.</a:t>
            </a:r>
            <a:endParaRPr lang="en-US" sz="2220" b="0" i="0" u="none" strike="noStrike" cap="none" baseline="0" dirty="0">
              <a:solidFill>
                <a:srgbClr val="7030A0"/>
              </a:solidFill>
              <a:latin typeface="Georgia"/>
              <a:ea typeface="Georgia"/>
              <a:cs typeface="Georgia"/>
              <a:sym typeface="Georgia"/>
            </a:endParaRPr>
          </a:p>
          <a:p>
            <a:pPr marL="274320" marR="0" lvl="0" indent="-139544" algn="l" rtl="0">
              <a:spcBef>
                <a:spcPts val="499"/>
              </a:spcBef>
              <a:buClr>
                <a:schemeClr val="accent1"/>
              </a:buClr>
              <a:buFont typeface="Noto Sans Symbols"/>
              <a:buNone/>
            </a:pPr>
            <a:endParaRPr sz="2497" b="0" i="0" u="none" strike="noStrike" cap="none" baseline="0" dirty="0">
              <a:solidFill>
                <a:srgbClr val="7030A0"/>
              </a:solidFill>
              <a:latin typeface="Georgia"/>
              <a:ea typeface="Georgia"/>
              <a:cs typeface="Georgia"/>
              <a:sym typeface="Georgia"/>
            </a:endParaRPr>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title"/>
          </p:nvPr>
        </p:nvSpPr>
        <p:spPr>
          <a:xfrm>
            <a:off x="152400" y="228600"/>
            <a:ext cx="8839199" cy="1371599"/>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4000" b="1" i="0" u="none" strike="noStrike" cap="none" baseline="0">
                <a:solidFill>
                  <a:schemeClr val="lt1"/>
                </a:solidFill>
                <a:latin typeface="Georgia"/>
                <a:ea typeface="Georgia"/>
                <a:cs typeface="Georgia"/>
                <a:sym typeface="Georgia"/>
              </a:rPr>
              <a:t>Scholastic/Academic Standing</a:t>
            </a:r>
            <a:r>
              <a:rPr lang="en-US" sz="3300" b="0" i="0" u="none" strike="noStrike" cap="none" baseline="0">
                <a:solidFill>
                  <a:schemeClr val="lt1"/>
                </a:solidFill>
                <a:latin typeface="Georgia"/>
                <a:ea typeface="Georgia"/>
                <a:cs typeface="Georgia"/>
                <a:sym typeface="Georgia"/>
              </a:rPr>
              <a:t/>
            </a:r>
            <a:br>
              <a:rPr lang="en-US" sz="3300" b="0" i="0" u="none" strike="noStrike" cap="none" baseline="0">
                <a:solidFill>
                  <a:schemeClr val="lt1"/>
                </a:solidFill>
                <a:latin typeface="Georgia"/>
                <a:ea typeface="Georgia"/>
                <a:cs typeface="Georgia"/>
                <a:sym typeface="Georgia"/>
              </a:rPr>
            </a:br>
            <a:endParaRPr lang="en-US" sz="3300" b="0" i="0" u="none" strike="noStrike" cap="none" baseline="0">
              <a:solidFill>
                <a:schemeClr val="lt1"/>
              </a:solidFill>
              <a:latin typeface="Georgia"/>
              <a:ea typeface="Georgia"/>
              <a:cs typeface="Georgia"/>
              <a:sym typeface="Georgia"/>
            </a:endParaRPr>
          </a:p>
        </p:txBody>
      </p:sp>
      <p:sp>
        <p:nvSpPr>
          <p:cNvPr id="205" name="Shape 205"/>
          <p:cNvSpPr txBox="1">
            <a:spLocks noGrp="1"/>
          </p:cNvSpPr>
          <p:nvPr>
            <p:ph type="body" idx="1"/>
          </p:nvPr>
        </p:nvSpPr>
        <p:spPr>
          <a:xfrm>
            <a:off x="320087" y="1676400"/>
            <a:ext cx="8503799" cy="5181600"/>
          </a:xfrm>
          <a:prstGeom prst="rect">
            <a:avLst/>
          </a:prstGeom>
          <a:noFill/>
          <a:ln>
            <a:noFill/>
          </a:ln>
        </p:spPr>
        <p:txBody>
          <a:bodyPr lIns="91425" tIns="45700" rIns="91425" bIns="45700" anchor="t" anchorCtr="0">
            <a:noAutofit/>
          </a:bodyPr>
          <a:lstStyle/>
          <a:p>
            <a:pPr marL="274320" marR="0" lvl="0" indent="-253844" algn="l" rtl="0">
              <a:lnSpc>
                <a:spcPct val="90000"/>
              </a:lnSpc>
              <a:spcBef>
                <a:spcPts val="0"/>
              </a:spcBef>
              <a:buClr>
                <a:schemeClr val="accent1"/>
              </a:buClr>
              <a:buSzPct val="100000"/>
              <a:buFont typeface="Noto Sans Symbols"/>
              <a:buChar char="●"/>
            </a:pPr>
            <a:r>
              <a:rPr lang="en-US" sz="1800" b="1" i="0" u="sng" strike="noStrike" cap="none" baseline="0" dirty="0">
                <a:solidFill>
                  <a:srgbClr val="000099"/>
                </a:solidFill>
                <a:latin typeface="Georgia"/>
                <a:ea typeface="Georgia"/>
                <a:cs typeface="Georgia"/>
                <a:sym typeface="Georgia"/>
              </a:rPr>
              <a:t>Definition</a:t>
            </a:r>
            <a:r>
              <a:rPr lang="en-US" sz="1800" b="0" i="0" u="none" strike="noStrike" cap="none" baseline="0" dirty="0">
                <a:solidFill>
                  <a:schemeClr val="dk1"/>
                </a:solidFill>
                <a:latin typeface="Georgia"/>
                <a:ea typeface="Georgia"/>
                <a:cs typeface="Georgia"/>
                <a:sym typeface="Georgia"/>
              </a:rPr>
              <a:t>: Scholastic/Academic Standing is a measure of student academic achievement in relation to student certificate/degree requirements. </a:t>
            </a:r>
            <a:br>
              <a:rPr lang="en-US" sz="1800" b="0" i="0" u="none" strike="noStrike" cap="none" baseline="0" dirty="0">
                <a:solidFill>
                  <a:schemeClr val="dk1"/>
                </a:solidFill>
                <a:latin typeface="Georgia"/>
                <a:ea typeface="Georgia"/>
                <a:cs typeface="Georgia"/>
                <a:sym typeface="Georgia"/>
              </a:rPr>
            </a:br>
            <a:endParaRPr lang="en-US" sz="1800" b="0" i="0" u="none" strike="noStrike" cap="none" baseline="0" dirty="0">
              <a:solidFill>
                <a:schemeClr val="dk1"/>
              </a:solidFill>
              <a:latin typeface="Georgia"/>
              <a:ea typeface="Georgia"/>
              <a:cs typeface="Georgia"/>
              <a:sym typeface="Georgia"/>
            </a:endParaRPr>
          </a:p>
          <a:p>
            <a:pPr marL="548640" marR="0" lvl="1" indent="-305784" algn="l" rtl="0">
              <a:lnSpc>
                <a:spcPct val="90000"/>
              </a:lnSpc>
              <a:spcBef>
                <a:spcPts val="407"/>
              </a:spcBef>
              <a:buClr>
                <a:srgbClr val="38160E"/>
              </a:buClr>
              <a:buSzPct val="100000"/>
              <a:buFont typeface="Noto Sans Symbols"/>
              <a:buChar char="○"/>
            </a:pPr>
            <a:r>
              <a:rPr lang="en-US" sz="1800" b="0" i="0" u="none" strike="noStrike" cap="none" baseline="0" dirty="0">
                <a:solidFill>
                  <a:schemeClr val="dk1"/>
                </a:solidFill>
                <a:latin typeface="Georgia"/>
                <a:ea typeface="Georgia"/>
                <a:cs typeface="Georgia"/>
                <a:sym typeface="Georgia"/>
              </a:rPr>
              <a:t>Determines whether student is eligible to be accepted into a program (e.g. Nursing, Engineering, etc.) or a college/university.</a:t>
            </a:r>
            <a:br>
              <a:rPr lang="en-US" sz="1800" b="0" i="0" u="none" strike="noStrike" cap="none" baseline="0" dirty="0">
                <a:solidFill>
                  <a:schemeClr val="dk1"/>
                </a:solidFill>
                <a:latin typeface="Georgia"/>
                <a:ea typeface="Georgia"/>
                <a:cs typeface="Georgia"/>
                <a:sym typeface="Georgia"/>
              </a:rPr>
            </a:br>
            <a:r>
              <a:rPr lang="en-US" sz="1800" b="0" i="0" u="none" strike="noStrike" cap="none" baseline="0" dirty="0">
                <a:solidFill>
                  <a:schemeClr val="dk1"/>
                </a:solidFill>
                <a:latin typeface="Georgia"/>
                <a:ea typeface="Georgia"/>
                <a:cs typeface="Georgia"/>
                <a:sym typeface="Georgia"/>
              </a:rPr>
              <a:t>  </a:t>
            </a:r>
          </a:p>
          <a:p>
            <a:pPr marL="548640" marR="0" lvl="1" indent="-305784" algn="l" rtl="0">
              <a:lnSpc>
                <a:spcPct val="90000"/>
              </a:lnSpc>
              <a:spcBef>
                <a:spcPts val="407"/>
              </a:spcBef>
              <a:buClr>
                <a:srgbClr val="38160E"/>
              </a:buClr>
              <a:buSzPct val="100000"/>
              <a:buFont typeface="Noto Sans Symbols"/>
              <a:buChar char="○"/>
            </a:pPr>
            <a:r>
              <a:rPr lang="en-US" sz="1800" b="0" i="0" u="none" strike="noStrike" cap="none" baseline="0" dirty="0">
                <a:solidFill>
                  <a:schemeClr val="dk1"/>
                </a:solidFill>
                <a:latin typeface="Georgia"/>
                <a:ea typeface="Georgia"/>
                <a:cs typeface="Georgia"/>
                <a:sym typeface="Georgia"/>
              </a:rPr>
              <a:t>Determines whether student will be eligible to continue taking college courses while still in high school and whether student will graduate from college, in cases where student is attending college after high school graduation. </a:t>
            </a:r>
            <a:br>
              <a:rPr lang="en-US" sz="1800" b="0" i="0" u="none" strike="noStrike" cap="none" baseline="0" dirty="0">
                <a:solidFill>
                  <a:schemeClr val="dk1"/>
                </a:solidFill>
                <a:latin typeface="Georgia"/>
                <a:ea typeface="Georgia"/>
                <a:cs typeface="Georgia"/>
                <a:sym typeface="Georgia"/>
              </a:rPr>
            </a:br>
            <a:endParaRPr lang="en-US" sz="1800" b="0" i="0" u="none" strike="noStrike" cap="none" baseline="0" dirty="0">
              <a:solidFill>
                <a:schemeClr val="dk1"/>
              </a:solidFill>
              <a:latin typeface="Georgia"/>
              <a:ea typeface="Georgia"/>
              <a:cs typeface="Georgia"/>
              <a:sym typeface="Georgia"/>
            </a:endParaRPr>
          </a:p>
          <a:p>
            <a:pPr marL="274320" marR="0" lvl="0" indent="-253844" algn="l" rtl="0">
              <a:lnSpc>
                <a:spcPct val="90000"/>
              </a:lnSpc>
              <a:spcBef>
                <a:spcPts val="499"/>
              </a:spcBef>
              <a:buClr>
                <a:schemeClr val="accent1"/>
              </a:buClr>
              <a:buSzPct val="100000"/>
              <a:buFont typeface="Noto Sans Symbols"/>
              <a:buChar char="●"/>
            </a:pPr>
            <a:r>
              <a:rPr lang="en-US" sz="1800" b="1" i="0" u="none" strike="noStrike" cap="none" baseline="0" dirty="0">
                <a:solidFill>
                  <a:srgbClr val="000099"/>
                </a:solidFill>
                <a:latin typeface="Georgia"/>
                <a:ea typeface="Georgia"/>
                <a:cs typeface="Georgia"/>
                <a:sym typeface="Georgia"/>
              </a:rPr>
              <a:t>Scholastic/Academic Standing is different from Financial Aid Standing (Satisfactory Academic Progress)</a:t>
            </a:r>
            <a:br>
              <a:rPr lang="en-US" sz="1800" b="1" i="0" u="none" strike="noStrike" cap="none" baseline="0" dirty="0">
                <a:solidFill>
                  <a:srgbClr val="000099"/>
                </a:solidFill>
                <a:latin typeface="Georgia"/>
                <a:ea typeface="Georgia"/>
                <a:cs typeface="Georgia"/>
                <a:sym typeface="Georgia"/>
              </a:rPr>
            </a:br>
            <a:endParaRPr lang="en-US" sz="1800" b="1" i="0" u="none" strike="noStrike" cap="none" baseline="0" dirty="0">
              <a:solidFill>
                <a:srgbClr val="000099"/>
              </a:solidFill>
              <a:latin typeface="Georgia"/>
              <a:ea typeface="Georgia"/>
              <a:cs typeface="Georgia"/>
              <a:sym typeface="Georgia"/>
            </a:endParaRPr>
          </a:p>
          <a:p>
            <a:pPr marL="0" marR="0" lvl="0" indent="0" algn="ctr" rtl="0">
              <a:lnSpc>
                <a:spcPct val="90000"/>
              </a:lnSpc>
              <a:spcBef>
                <a:spcPts val="407"/>
              </a:spcBef>
              <a:buClr>
                <a:schemeClr val="accent1"/>
              </a:buClr>
              <a:buSzPct val="25000"/>
              <a:buFont typeface="Noto Sans Symbols"/>
              <a:buNone/>
            </a:pPr>
            <a:r>
              <a:rPr lang="en-US" sz="1800" b="1" i="1" u="sng" strike="noStrike" cap="none" baseline="0" dirty="0">
                <a:solidFill>
                  <a:srgbClr val="C00000"/>
                </a:solidFill>
                <a:latin typeface="Georgia"/>
                <a:ea typeface="Georgia"/>
                <a:cs typeface="Georgia"/>
                <a:sym typeface="Georgia"/>
              </a:rPr>
              <a:t>Policies vary from institution to institution</a:t>
            </a:r>
            <a:r>
              <a:rPr lang="en-US" sz="1800" b="0" i="1" u="none" strike="noStrike" cap="none" baseline="0" dirty="0">
                <a:solidFill>
                  <a:srgbClr val="C00000"/>
                </a:solidFill>
                <a:latin typeface="Georgia"/>
                <a:ea typeface="Georgia"/>
                <a:cs typeface="Georgia"/>
                <a:sym typeface="Georgia"/>
              </a:rPr>
              <a:t>.</a:t>
            </a:r>
          </a:p>
          <a:p>
            <a:pPr marL="274320" marR="0" lvl="0" indent="-139544" algn="l" rtl="0">
              <a:lnSpc>
                <a:spcPct val="90000"/>
              </a:lnSpc>
              <a:spcBef>
                <a:spcPts val="499"/>
              </a:spcBef>
              <a:buClr>
                <a:schemeClr val="accent1"/>
              </a:buClr>
              <a:buFont typeface="Noto Sans Symbols"/>
              <a:buNone/>
            </a:pPr>
            <a:endParaRPr sz="1800" b="0" i="0" u="none" strike="noStrike" cap="none" baseline="0" dirty="0">
              <a:solidFill>
                <a:schemeClr val="dk1"/>
              </a:solidFill>
              <a:latin typeface="Georgia"/>
              <a:ea typeface="Georgia"/>
              <a:cs typeface="Georgia"/>
              <a:sym typeface="Georgia"/>
            </a:endParaRPr>
          </a:p>
          <a:p>
            <a:pPr marL="274320" marR="0" lvl="0" indent="-139544" algn="l" rtl="0">
              <a:lnSpc>
                <a:spcPct val="90000"/>
              </a:lnSpc>
              <a:spcBef>
                <a:spcPts val="499"/>
              </a:spcBef>
              <a:buClr>
                <a:schemeClr val="accent1"/>
              </a:buClr>
              <a:buFont typeface="Noto Sans Symbols"/>
              <a:buNone/>
            </a:pPr>
            <a:endParaRPr sz="2497" b="0" i="0" u="none" strike="noStrike" cap="none" baseline="0" dirty="0">
              <a:solidFill>
                <a:schemeClr val="dk1"/>
              </a:solidFill>
              <a:latin typeface="Georgia"/>
              <a:ea typeface="Georgia"/>
              <a:cs typeface="Georgia"/>
              <a:sym typeface="Georgia"/>
            </a:endParaRP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Shape 210"/>
          <p:cNvSpPr txBox="1">
            <a:spLocks noGrp="1"/>
          </p:cNvSpPr>
          <p:nvPr>
            <p:ph type="title"/>
          </p:nvPr>
        </p:nvSpPr>
        <p:spPr>
          <a:xfrm>
            <a:off x="152400" y="152400"/>
            <a:ext cx="8839199" cy="1447800"/>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2970" b="0" i="0" u="none" strike="noStrike" cap="none" baseline="0">
                <a:solidFill>
                  <a:schemeClr val="lt1"/>
                </a:solidFill>
                <a:latin typeface="Georgia"/>
                <a:ea typeface="Georgia"/>
                <a:cs typeface="Georgia"/>
                <a:sym typeface="Georgia"/>
              </a:rPr>
              <a:t/>
            </a:r>
            <a:br>
              <a:rPr lang="en-US" sz="2970" b="0" i="0" u="none" strike="noStrike" cap="none" baseline="0">
                <a:solidFill>
                  <a:schemeClr val="lt1"/>
                </a:solidFill>
                <a:latin typeface="Georgia"/>
                <a:ea typeface="Georgia"/>
                <a:cs typeface="Georgia"/>
                <a:sym typeface="Georgia"/>
              </a:rPr>
            </a:br>
            <a:r>
              <a:rPr lang="en-US" sz="2970" b="0" i="0" u="none" strike="noStrike" cap="none" baseline="0">
                <a:solidFill>
                  <a:schemeClr val="lt1"/>
                </a:solidFill>
                <a:latin typeface="Georgia"/>
                <a:ea typeface="Georgia"/>
                <a:cs typeface="Georgia"/>
                <a:sym typeface="Georgia"/>
              </a:rPr>
              <a:t/>
            </a:r>
            <a:br>
              <a:rPr lang="en-US" sz="2970" b="0" i="0" u="none" strike="noStrike" cap="none" baseline="0">
                <a:solidFill>
                  <a:schemeClr val="lt1"/>
                </a:solidFill>
                <a:latin typeface="Georgia"/>
                <a:ea typeface="Georgia"/>
                <a:cs typeface="Georgia"/>
                <a:sym typeface="Georgia"/>
              </a:rPr>
            </a:br>
            <a:r>
              <a:rPr lang="en-US" sz="2610" b="1" i="0" u="none" strike="noStrike" cap="none" baseline="0">
                <a:solidFill>
                  <a:schemeClr val="lt1"/>
                </a:solidFill>
                <a:latin typeface="Georgia"/>
                <a:ea typeface="Georgia"/>
                <a:cs typeface="Georgia"/>
                <a:sym typeface="Georgia"/>
              </a:rPr>
              <a:t>Academic Impact of Enrolling in College Courses</a:t>
            </a:r>
            <a:r>
              <a:rPr lang="en-US" sz="2970" b="1" i="0" u="none" strike="noStrike" cap="none" baseline="0">
                <a:solidFill>
                  <a:schemeClr val="lt1"/>
                </a:solidFill>
                <a:latin typeface="Georgia"/>
                <a:ea typeface="Georgia"/>
                <a:cs typeface="Georgia"/>
                <a:sym typeface="Georgia"/>
              </a:rPr>
              <a:t/>
            </a:r>
            <a:br>
              <a:rPr lang="en-US" sz="2970" b="1" i="0" u="none" strike="noStrike" cap="none" baseline="0">
                <a:solidFill>
                  <a:schemeClr val="lt1"/>
                </a:solidFill>
                <a:latin typeface="Georgia"/>
                <a:ea typeface="Georgia"/>
                <a:cs typeface="Georgia"/>
                <a:sym typeface="Georgia"/>
              </a:rPr>
            </a:br>
            <a:endParaRPr lang="en-US" sz="2970" b="1" i="0" u="none" strike="noStrike" cap="none" baseline="0">
              <a:solidFill>
                <a:schemeClr val="lt1"/>
              </a:solidFill>
              <a:latin typeface="Georgia"/>
              <a:ea typeface="Georgia"/>
              <a:cs typeface="Georgia"/>
              <a:sym typeface="Georgia"/>
            </a:endParaRPr>
          </a:p>
        </p:txBody>
      </p:sp>
      <p:sp>
        <p:nvSpPr>
          <p:cNvPr id="211" name="Shape 211"/>
          <p:cNvSpPr txBox="1">
            <a:spLocks noGrp="1"/>
          </p:cNvSpPr>
          <p:nvPr>
            <p:ph type="body" idx="1"/>
          </p:nvPr>
        </p:nvSpPr>
        <p:spPr>
          <a:xfrm>
            <a:off x="304800" y="1600200"/>
            <a:ext cx="8610599" cy="4876799"/>
          </a:xfrm>
          <a:prstGeom prst="rect">
            <a:avLst/>
          </a:prstGeom>
          <a:noFill/>
          <a:ln>
            <a:noFill/>
          </a:ln>
        </p:spPr>
        <p:txBody>
          <a:bodyPr lIns="91425" tIns="45700" rIns="91425" bIns="45700" anchor="t" anchorCtr="0">
            <a:noAutofit/>
          </a:bodyPr>
          <a:lstStyle/>
          <a:p>
            <a:pPr marL="274320" marR="0" lvl="0" indent="-274320" algn="l" rtl="0">
              <a:lnSpc>
                <a:spcPct val="100000"/>
              </a:lnSpc>
              <a:spcBef>
                <a:spcPts val="0"/>
              </a:spcBef>
              <a:buClr>
                <a:schemeClr val="accent1"/>
              </a:buClr>
              <a:buSzPct val="85000"/>
              <a:buFont typeface="Noto Sans Symbols"/>
              <a:buChar char="●"/>
            </a:pPr>
            <a:r>
              <a:rPr lang="en-US" sz="1800" b="0" i="0" u="none" strike="noStrike" cap="none" baseline="0" dirty="0">
                <a:solidFill>
                  <a:schemeClr val="dk1"/>
                </a:solidFill>
                <a:sym typeface="Georgia"/>
              </a:rPr>
              <a:t>Important for students, parents and relevant personnel to know:</a:t>
            </a:r>
          </a:p>
          <a:p>
            <a:pPr marL="393192" marR="0" lvl="1" indent="-12191" algn="l" rtl="0">
              <a:lnSpc>
                <a:spcPct val="100000"/>
              </a:lnSpc>
              <a:spcBef>
                <a:spcPts val="350"/>
              </a:spcBef>
              <a:buClr>
                <a:schemeClr val="accent2"/>
              </a:buClr>
              <a:buSzPct val="25000"/>
              <a:buFont typeface="Noto Sans Symbols"/>
              <a:buNone/>
            </a:pPr>
            <a:r>
              <a:rPr lang="en-US" sz="1800" b="0" i="0" u="none" strike="noStrike" cap="none" baseline="0" dirty="0">
                <a:solidFill>
                  <a:schemeClr val="dk1"/>
                </a:solidFill>
                <a:sym typeface="Georgia"/>
              </a:rPr>
              <a:t/>
            </a:r>
            <a:br>
              <a:rPr lang="en-US" sz="1800" b="0" i="0" u="none" strike="noStrike" cap="none" baseline="0" dirty="0">
                <a:solidFill>
                  <a:schemeClr val="dk1"/>
                </a:solidFill>
                <a:sym typeface="Georgia"/>
              </a:rPr>
            </a:br>
            <a:r>
              <a:rPr lang="en-US" sz="1800" b="0" i="0" u="none" strike="noStrike" cap="none" baseline="0" dirty="0">
                <a:solidFill>
                  <a:schemeClr val="dk1"/>
                </a:solidFill>
                <a:sym typeface="Georgia"/>
              </a:rPr>
              <a:t>-</a:t>
            </a:r>
            <a:r>
              <a:rPr lang="en-US" sz="1800" b="1" i="0" u="sng" strike="noStrike" cap="none" baseline="0" dirty="0">
                <a:solidFill>
                  <a:srgbClr val="000099"/>
                </a:solidFill>
                <a:sym typeface="Georgia"/>
              </a:rPr>
              <a:t>Scholastic Standing* Policies</a:t>
            </a:r>
            <a:r>
              <a:rPr lang="en-US" sz="1800" b="1" i="0" u="none" strike="noStrike" cap="none" baseline="0" dirty="0">
                <a:solidFill>
                  <a:srgbClr val="000099"/>
                </a:solidFill>
                <a:sym typeface="Georgia"/>
              </a:rPr>
              <a:t> </a:t>
            </a:r>
            <a:r>
              <a:rPr lang="en-US" sz="1800" b="0" i="0" u="none" strike="noStrike" cap="none" baseline="0" dirty="0">
                <a:solidFill>
                  <a:schemeClr val="dk1"/>
                </a:solidFill>
                <a:sym typeface="Georgia"/>
              </a:rPr>
              <a:t>such as Good Standing,  </a:t>
            </a:r>
            <a:br>
              <a:rPr lang="en-US" sz="1800" b="0" i="0" u="none" strike="noStrike" cap="none" baseline="0" dirty="0">
                <a:solidFill>
                  <a:schemeClr val="dk1"/>
                </a:solidFill>
                <a:sym typeface="Georgia"/>
              </a:rPr>
            </a:br>
            <a:r>
              <a:rPr lang="en-US" sz="1800" b="0" i="0" u="none" strike="noStrike" cap="none" baseline="0" dirty="0">
                <a:solidFill>
                  <a:schemeClr val="dk1"/>
                </a:solidFill>
                <a:sym typeface="Georgia"/>
              </a:rPr>
              <a:t>  Scholastic Probation, &amp; Scholastic/Suspension.</a:t>
            </a:r>
            <a:br>
              <a:rPr lang="en-US" sz="1800" b="0" i="0" u="none" strike="noStrike" cap="none" baseline="0" dirty="0">
                <a:solidFill>
                  <a:schemeClr val="dk1"/>
                </a:solidFill>
                <a:sym typeface="Georgia"/>
              </a:rPr>
            </a:br>
            <a:endParaRPr lang="en-US" sz="1800" b="0" i="0" u="none" strike="noStrike" cap="none" baseline="0" dirty="0">
              <a:solidFill>
                <a:schemeClr val="dk1"/>
              </a:solidFill>
              <a:sym typeface="Georgia"/>
            </a:endParaRPr>
          </a:p>
          <a:p>
            <a:pPr marL="393192" marR="0" lvl="1" indent="-12191" algn="l" rtl="0">
              <a:lnSpc>
                <a:spcPct val="100000"/>
              </a:lnSpc>
              <a:spcBef>
                <a:spcPts val="350"/>
              </a:spcBef>
              <a:buClr>
                <a:schemeClr val="accent2"/>
              </a:buClr>
              <a:buSzPct val="25000"/>
              <a:buFont typeface="Noto Sans Symbols"/>
              <a:buNone/>
            </a:pPr>
            <a:r>
              <a:rPr lang="en-US" sz="1800" b="0" i="0" u="none" strike="noStrike" cap="none" baseline="0" dirty="0">
                <a:solidFill>
                  <a:schemeClr val="dk1"/>
                </a:solidFill>
                <a:sym typeface="Georgia"/>
              </a:rPr>
              <a:t>-Grades/GPA in all college courses directly impact Scholastic Standing.</a:t>
            </a:r>
            <a:br>
              <a:rPr lang="en-US" sz="1800" b="0" i="0" u="none" strike="noStrike" cap="none" baseline="0" dirty="0">
                <a:solidFill>
                  <a:schemeClr val="dk1"/>
                </a:solidFill>
                <a:sym typeface="Georgia"/>
              </a:rPr>
            </a:br>
            <a:endParaRPr lang="en-US" sz="1800" b="0" i="0" u="none" strike="noStrike" cap="none" baseline="0" dirty="0">
              <a:solidFill>
                <a:schemeClr val="dk1"/>
              </a:solidFill>
              <a:sym typeface="Georgia"/>
            </a:endParaRPr>
          </a:p>
          <a:p>
            <a:pPr marL="393192" marR="0" lvl="1" indent="-12191" algn="l" rtl="0">
              <a:lnSpc>
                <a:spcPct val="100000"/>
              </a:lnSpc>
              <a:spcBef>
                <a:spcPts val="350"/>
              </a:spcBef>
              <a:buClr>
                <a:schemeClr val="accent2"/>
              </a:buClr>
              <a:buSzPct val="25000"/>
              <a:buFont typeface="Noto Sans Symbols"/>
              <a:buNone/>
            </a:pPr>
            <a:r>
              <a:rPr lang="en-US" sz="1800" b="0" i="0" u="none" strike="noStrike" cap="none" baseline="0" dirty="0">
                <a:solidFill>
                  <a:schemeClr val="dk1"/>
                </a:solidFill>
                <a:sym typeface="Georgia"/>
              </a:rPr>
              <a:t>-How Dual Credit/Concurrent Enrollment Courses can impact the </a:t>
            </a:r>
            <a:r>
              <a:rPr lang="en-US" sz="1800" b="0" i="0" u="none" strike="noStrike" cap="none" baseline="0" dirty="0" smtClean="0">
                <a:solidFill>
                  <a:schemeClr val="dk1"/>
                </a:solidFill>
                <a:sym typeface="Georgia"/>
              </a:rPr>
              <a:t>student’s  </a:t>
            </a:r>
            <a:br>
              <a:rPr lang="en-US" sz="1800" b="0" i="0" u="none" strike="noStrike" cap="none" baseline="0" dirty="0" smtClean="0">
                <a:solidFill>
                  <a:schemeClr val="dk1"/>
                </a:solidFill>
                <a:sym typeface="Georgia"/>
              </a:rPr>
            </a:br>
            <a:r>
              <a:rPr lang="en-US" sz="1800" b="0" i="0" u="none" strike="noStrike" cap="none" baseline="0" dirty="0" smtClean="0">
                <a:solidFill>
                  <a:schemeClr val="dk1"/>
                </a:solidFill>
                <a:sym typeface="Georgia"/>
              </a:rPr>
              <a:t> college </a:t>
            </a:r>
            <a:r>
              <a:rPr lang="en-US" sz="1800" b="0" i="0" u="none" strike="noStrike" cap="none" baseline="0" dirty="0">
                <a:solidFill>
                  <a:schemeClr val="dk1"/>
                </a:solidFill>
                <a:sym typeface="Georgia"/>
              </a:rPr>
              <a:t>scholastic standing.  For example: A high school </a:t>
            </a:r>
            <a:r>
              <a:rPr lang="en-US" sz="1800" b="0" i="0" u="none" strike="noStrike" cap="none" baseline="0" dirty="0" smtClean="0">
                <a:solidFill>
                  <a:schemeClr val="dk1"/>
                </a:solidFill>
                <a:sym typeface="Georgia"/>
              </a:rPr>
              <a:t>student </a:t>
            </a:r>
            <a:r>
              <a:rPr lang="en-US" sz="1800" b="0" i="0" u="none" strike="noStrike" cap="none" baseline="0" dirty="0">
                <a:solidFill>
                  <a:schemeClr val="dk1"/>
                </a:solidFill>
                <a:sym typeface="Georgia"/>
              </a:rPr>
              <a:t>can be placed </a:t>
            </a:r>
            <a:r>
              <a:rPr lang="en-US" sz="1800" b="0" i="0" u="none" strike="noStrike" cap="none" baseline="0" dirty="0" smtClean="0">
                <a:solidFill>
                  <a:schemeClr val="dk1"/>
                </a:solidFill>
                <a:sym typeface="Georgia"/>
              </a:rPr>
              <a:t/>
            </a:r>
            <a:br>
              <a:rPr lang="en-US" sz="1800" b="0" i="0" u="none" strike="noStrike" cap="none" baseline="0" dirty="0" smtClean="0">
                <a:solidFill>
                  <a:schemeClr val="dk1"/>
                </a:solidFill>
                <a:sym typeface="Georgia"/>
              </a:rPr>
            </a:br>
            <a:r>
              <a:rPr lang="en-US" sz="1800" b="0" i="0" u="none" strike="noStrike" cap="none" baseline="0" dirty="0" smtClean="0">
                <a:solidFill>
                  <a:schemeClr val="dk1"/>
                </a:solidFill>
                <a:sym typeface="Georgia"/>
              </a:rPr>
              <a:t> on </a:t>
            </a:r>
            <a:r>
              <a:rPr lang="en-US" sz="1800" b="0" i="0" u="none" strike="noStrike" cap="none" baseline="0" dirty="0">
                <a:solidFill>
                  <a:schemeClr val="dk1"/>
                </a:solidFill>
                <a:sym typeface="Georgia"/>
              </a:rPr>
              <a:t>scholastic suspension at the college level, </a:t>
            </a:r>
            <a:r>
              <a:rPr lang="en-US" sz="1800" b="0" i="0" u="none" strike="noStrike" cap="none" baseline="0" dirty="0" smtClean="0">
                <a:solidFill>
                  <a:schemeClr val="dk1"/>
                </a:solidFill>
                <a:sym typeface="Georgia"/>
              </a:rPr>
              <a:t>which </a:t>
            </a:r>
            <a:r>
              <a:rPr lang="en-US" sz="1800" b="0" i="0" u="none" strike="noStrike" cap="none" baseline="0" dirty="0">
                <a:solidFill>
                  <a:schemeClr val="dk1"/>
                </a:solidFill>
                <a:sym typeface="Georgia"/>
              </a:rPr>
              <a:t>can prevent him or her </a:t>
            </a:r>
            <a:r>
              <a:rPr lang="en-US" sz="1800" b="0" i="0" u="none" strike="noStrike" cap="none" baseline="0" dirty="0" smtClean="0">
                <a:solidFill>
                  <a:schemeClr val="dk1"/>
                </a:solidFill>
                <a:sym typeface="Georgia"/>
              </a:rPr>
              <a:t/>
            </a:r>
            <a:br>
              <a:rPr lang="en-US" sz="1800" b="0" i="0" u="none" strike="noStrike" cap="none" baseline="0" dirty="0" smtClean="0">
                <a:solidFill>
                  <a:schemeClr val="dk1"/>
                </a:solidFill>
                <a:sym typeface="Georgia"/>
              </a:rPr>
            </a:br>
            <a:r>
              <a:rPr lang="en-US" sz="1800" b="0" i="0" u="none" strike="noStrike" cap="none" baseline="0" dirty="0" smtClean="0">
                <a:solidFill>
                  <a:schemeClr val="dk1"/>
                </a:solidFill>
                <a:sym typeface="Georgia"/>
              </a:rPr>
              <a:t> from progressing </a:t>
            </a:r>
            <a:r>
              <a:rPr lang="en-US" sz="1800" b="0" i="0" u="none" strike="noStrike" cap="none" baseline="0" dirty="0">
                <a:solidFill>
                  <a:schemeClr val="dk1"/>
                </a:solidFill>
                <a:sym typeface="Georgia"/>
              </a:rPr>
              <a:t>through his/her </a:t>
            </a:r>
            <a:r>
              <a:rPr lang="en-US" sz="1800" dirty="0" smtClean="0">
                <a:solidFill>
                  <a:schemeClr val="dk1"/>
                </a:solidFill>
              </a:rPr>
              <a:t>major</a:t>
            </a:r>
            <a:r>
              <a:rPr lang="en-US" sz="1800" b="0" i="0" u="none" strike="noStrike" cap="none" baseline="0" dirty="0">
                <a:solidFill>
                  <a:schemeClr val="dk1"/>
                </a:solidFill>
                <a:sym typeface="Georgia"/>
              </a:rPr>
              <a:t>.  Student may also end up starting </a:t>
            </a:r>
            <a:r>
              <a:rPr lang="en-US" sz="1800" b="0" i="0" u="none" strike="noStrike" cap="none" baseline="0" dirty="0" smtClean="0">
                <a:solidFill>
                  <a:schemeClr val="dk1"/>
                </a:solidFill>
                <a:sym typeface="Georgia"/>
              </a:rPr>
              <a:t/>
            </a:r>
            <a:br>
              <a:rPr lang="en-US" sz="1800" b="0" i="0" u="none" strike="noStrike" cap="none" baseline="0" dirty="0" smtClean="0">
                <a:solidFill>
                  <a:schemeClr val="dk1"/>
                </a:solidFill>
                <a:sym typeface="Georgia"/>
              </a:rPr>
            </a:br>
            <a:r>
              <a:rPr lang="en-US" sz="1800" b="0" i="0" u="none" strike="noStrike" cap="none" baseline="0" dirty="0" smtClean="0">
                <a:solidFill>
                  <a:schemeClr val="dk1"/>
                </a:solidFill>
                <a:sym typeface="Georgia"/>
              </a:rPr>
              <a:t> his/her first </a:t>
            </a:r>
            <a:r>
              <a:rPr lang="en-US" sz="1800" b="0" i="0" u="none" strike="noStrike" cap="none" baseline="0" dirty="0">
                <a:solidFill>
                  <a:schemeClr val="dk1"/>
                </a:solidFill>
                <a:sym typeface="Georgia"/>
              </a:rPr>
              <a:t>year </a:t>
            </a:r>
            <a:r>
              <a:rPr lang="en-US" sz="1800" b="0" i="0" u="none" strike="noStrike" cap="none" baseline="0" dirty="0" smtClean="0">
                <a:solidFill>
                  <a:schemeClr val="dk1"/>
                </a:solidFill>
                <a:sym typeface="Georgia"/>
              </a:rPr>
              <a:t>in </a:t>
            </a:r>
            <a:r>
              <a:rPr lang="en-US" sz="1800" b="0" i="0" u="none" strike="noStrike" cap="none" baseline="0" dirty="0">
                <a:solidFill>
                  <a:schemeClr val="dk1"/>
                </a:solidFill>
                <a:sym typeface="Georgia"/>
              </a:rPr>
              <a:t>college (full-time) on </a:t>
            </a:r>
            <a:r>
              <a:rPr lang="en-US" sz="1800" b="0" i="0" u="none" strike="noStrike" cap="none" baseline="0" dirty="0" smtClean="0">
                <a:solidFill>
                  <a:schemeClr val="dk1"/>
                </a:solidFill>
                <a:sym typeface="Georgia"/>
              </a:rPr>
              <a:t>academic suspension</a:t>
            </a:r>
            <a:r>
              <a:rPr lang="en-US" sz="1800" b="0" i="0" u="none" strike="noStrike" cap="none" baseline="0" dirty="0">
                <a:solidFill>
                  <a:schemeClr val="dk1"/>
                </a:solidFill>
                <a:sym typeface="Georgia"/>
              </a:rPr>
              <a:t>.</a:t>
            </a:r>
            <a:br>
              <a:rPr lang="en-US" sz="1800" b="0" i="0" u="none" strike="noStrike" cap="none" baseline="0" dirty="0">
                <a:solidFill>
                  <a:schemeClr val="dk1"/>
                </a:solidFill>
                <a:sym typeface="Georgia"/>
              </a:rPr>
            </a:br>
            <a:endParaRPr lang="en-US" sz="1800" b="0" i="0" u="none" strike="noStrike" cap="none" baseline="0" dirty="0">
              <a:solidFill>
                <a:schemeClr val="dk1"/>
              </a:solidFill>
              <a:sym typeface="Georgia"/>
            </a:endParaRPr>
          </a:p>
          <a:p>
            <a:pPr marL="393192" marR="0" lvl="1" indent="-12191" algn="l" rtl="0">
              <a:lnSpc>
                <a:spcPct val="100000"/>
              </a:lnSpc>
              <a:spcBef>
                <a:spcPts val="262"/>
              </a:spcBef>
              <a:buClr>
                <a:schemeClr val="accent2"/>
              </a:buClr>
              <a:buSzPct val="25000"/>
              <a:buFont typeface="Noto Sans Symbols"/>
              <a:buNone/>
            </a:pPr>
            <a:r>
              <a:rPr lang="en-US" sz="1312" b="1" i="1" u="none" strike="noStrike" cap="none" baseline="0" dirty="0">
                <a:solidFill>
                  <a:schemeClr val="dk1"/>
                </a:solidFill>
                <a:latin typeface="Georgia"/>
                <a:ea typeface="Georgia"/>
                <a:cs typeface="Georgia"/>
                <a:sym typeface="Georgia"/>
              </a:rPr>
              <a:t>*The terms “Scholastic Standing” and “Academic Standing” may be used interchangeably.</a:t>
            </a:r>
          </a:p>
          <a:p>
            <a:pPr marL="274320" marR="0" lvl="0" indent="-183264" algn="l" rtl="0">
              <a:lnSpc>
                <a:spcPct val="80000"/>
              </a:lnSpc>
              <a:spcBef>
                <a:spcPts val="337"/>
              </a:spcBef>
              <a:buClr>
                <a:schemeClr val="accent1"/>
              </a:buClr>
              <a:buFont typeface="Noto Sans Symbols"/>
              <a:buNone/>
            </a:pPr>
            <a:endParaRPr sz="1687" b="1" i="0" u="none" strike="noStrike" cap="none" baseline="0" dirty="0">
              <a:solidFill>
                <a:schemeClr val="dk1"/>
              </a:solidFill>
              <a:latin typeface="Georgia"/>
              <a:ea typeface="Georgia"/>
              <a:cs typeface="Georgia"/>
              <a:sym typeface="Georgia"/>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p:nvPr>
        </p:nvSpPr>
        <p:spPr>
          <a:xfrm>
            <a:off x="152400" y="152400"/>
            <a:ext cx="8839199" cy="1600199"/>
          </a:xfrm>
          <a:prstGeom prst="rect">
            <a:avLst/>
          </a:prstGeom>
          <a:solidFill>
            <a:srgbClr val="003399"/>
          </a:solidFill>
          <a:ln>
            <a:noFill/>
          </a:ln>
        </p:spPr>
        <p:txBody>
          <a:bodyPr lIns="91425" tIns="45700" rIns="91425" bIns="45700" anchor="b" anchorCtr="0">
            <a:noAutofit/>
          </a:bodyPr>
          <a:lstStyle/>
          <a:p>
            <a:pPr marL="0" marR="0" lvl="0" indent="0" algn="ctr" rtl="0">
              <a:spcBef>
                <a:spcPts val="0"/>
              </a:spcBef>
              <a:buClr>
                <a:schemeClr val="lt1"/>
              </a:buClr>
              <a:buSzPct val="25000"/>
              <a:buFont typeface="Georgia"/>
              <a:buNone/>
            </a:pPr>
            <a:r>
              <a:rPr lang="en-US" sz="4400" b="1" i="0" u="none" strike="noStrike" cap="none" baseline="0">
                <a:solidFill>
                  <a:schemeClr val="lt1"/>
                </a:solidFill>
                <a:latin typeface="Georgia"/>
                <a:ea typeface="Georgia"/>
                <a:cs typeface="Georgia"/>
                <a:sym typeface="Georgia"/>
              </a:rPr>
              <a:t>Scholastic Standing</a:t>
            </a:r>
            <a:r>
              <a:rPr lang="en-US" sz="3300" b="0" i="0" u="none" strike="noStrike" cap="none" baseline="0">
                <a:solidFill>
                  <a:schemeClr val="lt1"/>
                </a:solidFill>
                <a:latin typeface="Georgia"/>
                <a:ea typeface="Georgia"/>
                <a:cs typeface="Georgia"/>
                <a:sym typeface="Georgia"/>
              </a:rPr>
              <a:t/>
            </a:r>
            <a:br>
              <a:rPr lang="en-US" sz="3300" b="0" i="0" u="none" strike="noStrike" cap="none" baseline="0">
                <a:solidFill>
                  <a:schemeClr val="lt1"/>
                </a:solidFill>
                <a:latin typeface="Georgia"/>
                <a:ea typeface="Georgia"/>
                <a:cs typeface="Georgia"/>
                <a:sym typeface="Georgia"/>
              </a:rPr>
            </a:br>
            <a:endParaRPr lang="en-US" sz="3300" b="0" i="0" u="none" strike="noStrike" cap="none" baseline="0">
              <a:solidFill>
                <a:schemeClr val="lt1"/>
              </a:solidFill>
              <a:latin typeface="Georgia"/>
              <a:ea typeface="Georgia"/>
              <a:cs typeface="Georgia"/>
              <a:sym typeface="Georgia"/>
            </a:endParaRPr>
          </a:p>
        </p:txBody>
      </p:sp>
      <p:sp>
        <p:nvSpPr>
          <p:cNvPr id="217" name="Shape 217"/>
          <p:cNvSpPr txBox="1">
            <a:spLocks noGrp="1"/>
          </p:cNvSpPr>
          <p:nvPr>
            <p:ph type="body" idx="1"/>
          </p:nvPr>
        </p:nvSpPr>
        <p:spPr>
          <a:xfrm>
            <a:off x="228600" y="1778000"/>
            <a:ext cx="8763000" cy="4440900"/>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buClr>
                <a:schemeClr val="accent1"/>
              </a:buClr>
              <a:buSzPct val="25000"/>
              <a:buFont typeface="Noto Sans Symbols"/>
              <a:buNone/>
            </a:pPr>
            <a:r>
              <a:rPr lang="en-US" sz="1800" b="0" i="0" u="none" strike="noStrike" cap="none" baseline="0" dirty="0">
                <a:solidFill>
                  <a:schemeClr val="dk1"/>
                </a:solidFill>
                <a:latin typeface="Georgia"/>
                <a:ea typeface="Georgia"/>
                <a:cs typeface="Georgia"/>
                <a:sym typeface="Georgia"/>
              </a:rPr>
              <a:t>For example, the following reflects three possible “standings” at a local college.*</a:t>
            </a:r>
            <a:br>
              <a:rPr lang="en-US" sz="1800" b="0" i="0" u="none" strike="noStrike" cap="none" baseline="0" dirty="0">
                <a:solidFill>
                  <a:schemeClr val="dk1"/>
                </a:solidFill>
                <a:latin typeface="Georgia"/>
                <a:ea typeface="Georgia"/>
                <a:cs typeface="Georgia"/>
                <a:sym typeface="Georgia"/>
              </a:rPr>
            </a:br>
            <a:endParaRPr lang="en-US" sz="1800" b="0" i="0" u="none" strike="noStrike" cap="none" baseline="0" dirty="0">
              <a:solidFill>
                <a:schemeClr val="dk1"/>
              </a:solidFill>
              <a:latin typeface="Georgia"/>
              <a:ea typeface="Georgia"/>
              <a:cs typeface="Georgia"/>
              <a:sym typeface="Georgia"/>
            </a:endParaRPr>
          </a:p>
          <a:p>
            <a:pPr marL="387350" indent="-285750">
              <a:lnSpc>
                <a:spcPct val="80000"/>
              </a:lnSpc>
              <a:spcBef>
                <a:spcPts val="400"/>
              </a:spcBef>
              <a:buSzPct val="25000"/>
              <a:buFont typeface="Arial" panose="020B0604020202020204" pitchFamily="34" charset="0"/>
              <a:buChar char="•"/>
            </a:pPr>
            <a:r>
              <a:rPr lang="en-US" sz="1800" b="0" i="0" u="none" strike="noStrike" cap="none" baseline="0" dirty="0">
                <a:solidFill>
                  <a:schemeClr val="dk1"/>
                </a:solidFill>
                <a:latin typeface="Georgia"/>
                <a:ea typeface="Georgia"/>
                <a:cs typeface="Georgia"/>
                <a:sym typeface="Georgia"/>
              </a:rPr>
              <a:t>  • </a:t>
            </a:r>
            <a:r>
              <a:rPr lang="en-US" sz="1800" b="1" i="0" u="sng" strike="noStrike" cap="none" baseline="0" dirty="0">
                <a:solidFill>
                  <a:srgbClr val="000099"/>
                </a:solidFill>
                <a:latin typeface="Georgia"/>
                <a:ea typeface="Georgia"/>
                <a:cs typeface="Georgia"/>
                <a:sym typeface="Georgia"/>
              </a:rPr>
              <a:t>Good Standing </a:t>
            </a:r>
            <a:r>
              <a:rPr lang="en-US" sz="1800" b="0" i="0" u="none" strike="noStrike" cap="none" baseline="0" dirty="0">
                <a:solidFill>
                  <a:schemeClr val="dk1"/>
                </a:solidFill>
                <a:latin typeface="Georgia"/>
                <a:ea typeface="Georgia"/>
                <a:cs typeface="Georgia"/>
                <a:sym typeface="Georgia"/>
              </a:rPr>
              <a:t>- student maintains at least a 2.00 Standard of </a:t>
            </a:r>
            <a:br>
              <a:rPr lang="en-US" sz="1800" b="0" i="0" u="none" strike="noStrike" cap="none" baseline="0" dirty="0">
                <a:solidFill>
                  <a:schemeClr val="dk1"/>
                </a:solidFill>
                <a:latin typeface="Georgia"/>
                <a:ea typeface="Georgia"/>
                <a:cs typeface="Georgia"/>
                <a:sym typeface="Georgia"/>
              </a:rPr>
            </a:br>
            <a:r>
              <a:rPr lang="en-US" sz="1800" b="0" i="0" u="none" strike="noStrike" cap="none" baseline="0" dirty="0">
                <a:solidFill>
                  <a:schemeClr val="dk1"/>
                </a:solidFill>
                <a:latin typeface="Georgia"/>
                <a:ea typeface="Georgia"/>
                <a:cs typeface="Georgia"/>
                <a:sym typeface="Georgia"/>
              </a:rPr>
              <a:t>     Progress Cumulative GPA and Term GPA.</a:t>
            </a:r>
            <a:br>
              <a:rPr lang="en-US" sz="1800" b="0" i="0" u="none" strike="noStrike" cap="none" baseline="0" dirty="0">
                <a:solidFill>
                  <a:schemeClr val="dk1"/>
                </a:solidFill>
                <a:latin typeface="Georgia"/>
                <a:ea typeface="Georgia"/>
                <a:cs typeface="Georgia"/>
                <a:sym typeface="Georgia"/>
              </a:rPr>
            </a:br>
            <a:endParaRPr lang="en-US" sz="1800" b="0" i="0" u="none" strike="noStrike" cap="none" baseline="0" dirty="0">
              <a:solidFill>
                <a:schemeClr val="dk1"/>
              </a:solidFill>
              <a:latin typeface="Georgia"/>
              <a:ea typeface="Georgia"/>
              <a:cs typeface="Georgia"/>
              <a:sym typeface="Georgia"/>
            </a:endParaRPr>
          </a:p>
          <a:p>
            <a:pPr marL="387350" indent="-285750">
              <a:lnSpc>
                <a:spcPct val="80000"/>
              </a:lnSpc>
              <a:spcBef>
                <a:spcPts val="400"/>
              </a:spcBef>
              <a:buSzPct val="25000"/>
              <a:buFont typeface="Arial" panose="020B0604020202020204" pitchFamily="34" charset="0"/>
              <a:buChar char="•"/>
            </a:pPr>
            <a:r>
              <a:rPr lang="en-US" sz="1800" b="0" i="0" u="none" strike="noStrike" cap="none" baseline="0" dirty="0">
                <a:solidFill>
                  <a:schemeClr val="dk1"/>
                </a:solidFill>
                <a:latin typeface="Georgia"/>
                <a:ea typeface="Georgia"/>
                <a:cs typeface="Georgia"/>
                <a:sym typeface="Georgia"/>
              </a:rPr>
              <a:t>  • </a:t>
            </a:r>
            <a:r>
              <a:rPr lang="en-US" sz="1800" b="1" i="0" u="sng" strike="noStrike" cap="none" baseline="0" dirty="0">
                <a:solidFill>
                  <a:srgbClr val="000099"/>
                </a:solidFill>
                <a:latin typeface="Georgia"/>
                <a:ea typeface="Georgia"/>
                <a:cs typeface="Georgia"/>
                <a:sym typeface="Georgia"/>
              </a:rPr>
              <a:t>Scholastic Probation </a:t>
            </a:r>
            <a:r>
              <a:rPr lang="en-US" sz="1800" b="0" i="0" u="none" strike="noStrike" cap="none" baseline="0" dirty="0">
                <a:solidFill>
                  <a:schemeClr val="dk1"/>
                </a:solidFill>
                <a:latin typeface="Georgia"/>
                <a:ea typeface="Georgia"/>
                <a:cs typeface="Georgia"/>
                <a:sym typeface="Georgia"/>
              </a:rPr>
              <a:t>- student whose Standard of Progress </a:t>
            </a:r>
            <a:br>
              <a:rPr lang="en-US" sz="1800" b="0" i="0" u="none" strike="noStrike" cap="none" baseline="0" dirty="0">
                <a:solidFill>
                  <a:schemeClr val="dk1"/>
                </a:solidFill>
                <a:latin typeface="Georgia"/>
                <a:ea typeface="Georgia"/>
                <a:cs typeface="Georgia"/>
                <a:sym typeface="Georgia"/>
              </a:rPr>
            </a:br>
            <a:r>
              <a:rPr lang="en-US" sz="1800" b="0" i="0" u="none" strike="noStrike" cap="none" baseline="0" dirty="0">
                <a:solidFill>
                  <a:schemeClr val="dk1"/>
                </a:solidFill>
                <a:latin typeface="Georgia"/>
                <a:ea typeface="Georgia"/>
                <a:cs typeface="Georgia"/>
                <a:sym typeface="Georgia"/>
              </a:rPr>
              <a:t>     Cumulative GPA or Term GPA falls below 2.00.</a:t>
            </a:r>
            <a:br>
              <a:rPr lang="en-US" sz="1800" b="0" i="0" u="none" strike="noStrike" cap="none" baseline="0" dirty="0">
                <a:solidFill>
                  <a:schemeClr val="dk1"/>
                </a:solidFill>
                <a:latin typeface="Georgia"/>
                <a:ea typeface="Georgia"/>
                <a:cs typeface="Georgia"/>
                <a:sym typeface="Georgia"/>
              </a:rPr>
            </a:br>
            <a:endParaRPr lang="en-US" sz="1800" b="0" i="0" u="none" strike="noStrike" cap="none" baseline="0" dirty="0">
              <a:solidFill>
                <a:schemeClr val="dk1"/>
              </a:solidFill>
              <a:latin typeface="Georgia"/>
              <a:ea typeface="Georgia"/>
              <a:cs typeface="Georgia"/>
              <a:sym typeface="Georgia"/>
            </a:endParaRPr>
          </a:p>
          <a:p>
            <a:pPr marL="387350" indent="-285750">
              <a:lnSpc>
                <a:spcPct val="80000"/>
              </a:lnSpc>
              <a:spcBef>
                <a:spcPts val="400"/>
              </a:spcBef>
              <a:buSzPct val="25000"/>
              <a:buFont typeface="Arial" panose="020B0604020202020204" pitchFamily="34" charset="0"/>
              <a:buChar char="•"/>
            </a:pPr>
            <a:r>
              <a:rPr lang="en-US" sz="1800" b="0" i="0" u="none" strike="noStrike" cap="none" baseline="0" dirty="0">
                <a:solidFill>
                  <a:schemeClr val="dk1"/>
                </a:solidFill>
                <a:latin typeface="Georgia"/>
                <a:ea typeface="Georgia"/>
                <a:cs typeface="Georgia"/>
                <a:sym typeface="Georgia"/>
              </a:rPr>
              <a:t>  • </a:t>
            </a:r>
            <a:r>
              <a:rPr lang="en-US" sz="1800" b="1" i="0" u="sng" strike="noStrike" cap="none" baseline="0" dirty="0">
                <a:solidFill>
                  <a:srgbClr val="000099"/>
                </a:solidFill>
                <a:latin typeface="Georgia"/>
                <a:ea typeface="Georgia"/>
                <a:cs typeface="Georgia"/>
                <a:sym typeface="Georgia"/>
              </a:rPr>
              <a:t>Scholastic Suspension </a:t>
            </a:r>
            <a:r>
              <a:rPr lang="en-US" sz="1800" b="0" i="0" u="none" strike="noStrike" cap="none" baseline="0" dirty="0">
                <a:solidFill>
                  <a:schemeClr val="dk1"/>
                </a:solidFill>
                <a:latin typeface="Georgia"/>
                <a:ea typeface="Georgia"/>
                <a:cs typeface="Georgia"/>
                <a:sym typeface="Georgia"/>
              </a:rPr>
              <a:t>- occurs when a student on Scholastic </a:t>
            </a:r>
            <a:br>
              <a:rPr lang="en-US" sz="1800" b="0" i="0" u="none" strike="noStrike" cap="none" baseline="0" dirty="0">
                <a:solidFill>
                  <a:schemeClr val="dk1"/>
                </a:solidFill>
                <a:latin typeface="Georgia"/>
                <a:ea typeface="Georgia"/>
                <a:cs typeface="Georgia"/>
                <a:sym typeface="Georgia"/>
              </a:rPr>
            </a:br>
            <a:r>
              <a:rPr lang="en-US" sz="1800" b="0" i="0" u="none" strike="noStrike" cap="none" baseline="0" dirty="0">
                <a:solidFill>
                  <a:schemeClr val="dk1"/>
                </a:solidFill>
                <a:latin typeface="Georgia"/>
                <a:ea typeface="Georgia"/>
                <a:cs typeface="Georgia"/>
                <a:sym typeface="Georgia"/>
              </a:rPr>
              <a:t>     Probation has a term and/or a Cumulative GPA below 2.00.</a:t>
            </a:r>
            <a:br>
              <a:rPr lang="en-US" sz="1800" b="0" i="0" u="none" strike="noStrike" cap="none" baseline="0" dirty="0">
                <a:solidFill>
                  <a:schemeClr val="dk1"/>
                </a:solidFill>
                <a:latin typeface="Georgia"/>
                <a:ea typeface="Georgia"/>
                <a:cs typeface="Georgia"/>
                <a:sym typeface="Georgia"/>
              </a:rPr>
            </a:br>
            <a:endParaRPr lang="en-US" sz="1800" b="0" i="0" u="none" strike="noStrike" cap="none" baseline="0" dirty="0">
              <a:solidFill>
                <a:schemeClr val="dk1"/>
              </a:solidFill>
              <a:latin typeface="Georgia"/>
              <a:ea typeface="Georgia"/>
              <a:cs typeface="Georgia"/>
              <a:sym typeface="Georgia"/>
            </a:endParaRPr>
          </a:p>
          <a:p>
            <a:pPr marL="109728" marR="0" lvl="0" indent="-8128" algn="l" rtl="0">
              <a:lnSpc>
                <a:spcPct val="80000"/>
              </a:lnSpc>
              <a:spcBef>
                <a:spcPts val="362"/>
              </a:spcBef>
              <a:buClr>
                <a:schemeClr val="accent1"/>
              </a:buClr>
              <a:buSzPct val="25000"/>
              <a:buFont typeface="Noto Sans Symbols"/>
              <a:buNone/>
            </a:pPr>
            <a:r>
              <a:rPr lang="en-US" sz="1800" b="1" i="1" u="none" strike="noStrike" cap="none" baseline="0" dirty="0">
                <a:solidFill>
                  <a:srgbClr val="C00000"/>
                </a:solidFill>
                <a:latin typeface="Georgia"/>
                <a:ea typeface="Georgia"/>
                <a:cs typeface="Georgia"/>
                <a:sym typeface="Georgia"/>
              </a:rPr>
              <a:t>*The penalties for Scholastic/Academic Probation and </a:t>
            </a:r>
            <a:r>
              <a:rPr lang="en-US" sz="1800" b="1" i="1" u="none" strike="noStrike" cap="none" baseline="0" dirty="0" smtClean="0">
                <a:solidFill>
                  <a:srgbClr val="C00000"/>
                </a:solidFill>
                <a:latin typeface="Georgia"/>
                <a:ea typeface="Georgia"/>
                <a:cs typeface="Georgia"/>
                <a:sym typeface="Georgia"/>
              </a:rPr>
              <a:t>Suspension </a:t>
            </a:r>
            <a:r>
              <a:rPr lang="en-US" sz="1800" b="1" i="1" u="none" strike="noStrike" cap="none" baseline="0" dirty="0">
                <a:solidFill>
                  <a:srgbClr val="C00000"/>
                </a:solidFill>
                <a:latin typeface="Georgia"/>
                <a:ea typeface="Georgia"/>
                <a:cs typeface="Georgia"/>
                <a:sym typeface="Georgia"/>
              </a:rPr>
              <a:t>also </a:t>
            </a:r>
            <a:r>
              <a:rPr lang="en-US" sz="1800" b="1" i="1" u="none" strike="noStrike" cap="none" baseline="0" dirty="0" smtClean="0">
                <a:solidFill>
                  <a:srgbClr val="C00000"/>
                </a:solidFill>
                <a:latin typeface="Georgia"/>
                <a:ea typeface="Georgia"/>
                <a:cs typeface="Georgia"/>
                <a:sym typeface="Georgia"/>
              </a:rPr>
              <a:t/>
            </a:r>
            <a:br>
              <a:rPr lang="en-US" sz="1800" b="1" i="1" u="none" strike="noStrike" cap="none" baseline="0" dirty="0" smtClean="0">
                <a:solidFill>
                  <a:srgbClr val="C00000"/>
                </a:solidFill>
                <a:latin typeface="Georgia"/>
                <a:ea typeface="Georgia"/>
                <a:cs typeface="Georgia"/>
                <a:sym typeface="Georgia"/>
              </a:rPr>
            </a:br>
            <a:r>
              <a:rPr lang="en-US" sz="1800" b="1" i="1" u="none" strike="noStrike" cap="none" baseline="0" dirty="0" smtClean="0">
                <a:solidFill>
                  <a:srgbClr val="C00000"/>
                </a:solidFill>
                <a:latin typeface="Georgia"/>
                <a:ea typeface="Georgia"/>
                <a:cs typeface="Georgia"/>
                <a:sym typeface="Georgia"/>
              </a:rPr>
              <a:t>  vary </a:t>
            </a:r>
            <a:r>
              <a:rPr lang="en-US" sz="1800" b="1" i="1" u="none" strike="noStrike" cap="none" baseline="0" dirty="0">
                <a:solidFill>
                  <a:srgbClr val="C00000"/>
                </a:solidFill>
                <a:latin typeface="Georgia"/>
                <a:ea typeface="Georgia"/>
                <a:cs typeface="Georgia"/>
                <a:sym typeface="Georgia"/>
              </a:rPr>
              <a:t>by college or university.</a:t>
            </a:r>
            <a:br>
              <a:rPr lang="en-US" sz="1800" b="1" i="1" u="none" strike="noStrike" cap="none" baseline="0" dirty="0">
                <a:solidFill>
                  <a:srgbClr val="C00000"/>
                </a:solidFill>
                <a:latin typeface="Georgia"/>
                <a:ea typeface="Georgia"/>
                <a:cs typeface="Georgia"/>
                <a:sym typeface="Georgia"/>
              </a:rPr>
            </a:br>
            <a:endParaRPr lang="en-US" sz="1800" b="1" i="1" u="none" strike="noStrike" cap="none" baseline="0" dirty="0">
              <a:solidFill>
                <a:srgbClr val="C00000"/>
              </a:solidFill>
              <a:latin typeface="Georgia"/>
              <a:ea typeface="Georgia"/>
              <a:cs typeface="Georgia"/>
              <a:sym typeface="Georgia"/>
            </a:endParaRPr>
          </a:p>
          <a:p>
            <a:pPr marL="0" marR="0" lvl="0" indent="0" algn="l" rtl="0">
              <a:lnSpc>
                <a:spcPct val="80000"/>
              </a:lnSpc>
              <a:spcBef>
                <a:spcPts val="362"/>
              </a:spcBef>
              <a:buClr>
                <a:schemeClr val="accent1"/>
              </a:buClr>
              <a:buSzPct val="25000"/>
              <a:buFont typeface="Noto Sans Symbols"/>
              <a:buNone/>
            </a:pPr>
            <a:r>
              <a:rPr lang="en-US" sz="1800" b="1" i="1" u="none" strike="noStrike" cap="none" baseline="0" dirty="0">
                <a:solidFill>
                  <a:srgbClr val="C00000"/>
                </a:solidFill>
                <a:latin typeface="Georgia"/>
                <a:ea typeface="Georgia"/>
                <a:cs typeface="Georgia"/>
                <a:sym typeface="Georgia"/>
              </a:rPr>
              <a:t>  *Scholastic/Academic Standing is different from Financial Aid </a:t>
            </a:r>
            <a:br>
              <a:rPr lang="en-US" sz="1800" b="1" i="1" u="none" strike="noStrike" cap="none" baseline="0" dirty="0">
                <a:solidFill>
                  <a:srgbClr val="C00000"/>
                </a:solidFill>
                <a:latin typeface="Georgia"/>
                <a:ea typeface="Georgia"/>
                <a:cs typeface="Georgia"/>
                <a:sym typeface="Georgia"/>
              </a:rPr>
            </a:br>
            <a:r>
              <a:rPr lang="en-US" sz="1800" b="1" i="1" u="none" strike="noStrike" cap="none" baseline="0" dirty="0">
                <a:solidFill>
                  <a:srgbClr val="C00000"/>
                </a:solidFill>
                <a:latin typeface="Georgia"/>
                <a:ea typeface="Georgia"/>
                <a:cs typeface="Georgia"/>
                <a:sym typeface="Georgia"/>
              </a:rPr>
              <a:t>    Standing (Satisfactory Academic Progress).</a:t>
            </a:r>
          </a:p>
          <a:p>
            <a:pPr marL="109728" marR="0" lvl="0" indent="-8128" algn="l" rtl="0">
              <a:lnSpc>
                <a:spcPct val="80000"/>
              </a:lnSpc>
              <a:spcBef>
                <a:spcPts val="350"/>
              </a:spcBef>
              <a:buClr>
                <a:schemeClr val="accent1"/>
              </a:buClr>
              <a:buFont typeface="Noto Sans Symbols"/>
              <a:buNone/>
            </a:pPr>
            <a:endParaRPr sz="1800" b="0" i="0" u="none" strike="noStrike" cap="none" baseline="0" dirty="0">
              <a:solidFill>
                <a:schemeClr val="dk1"/>
              </a:solidFill>
              <a:latin typeface="Georgia"/>
              <a:ea typeface="Georgia"/>
              <a:cs typeface="Georgia"/>
              <a:sym typeface="Georgia"/>
            </a:endParaRPr>
          </a:p>
          <a:p>
            <a:pPr marL="274320" marR="0" lvl="0" indent="-183264" algn="l" rtl="0">
              <a:lnSpc>
                <a:spcPct val="80000"/>
              </a:lnSpc>
              <a:spcBef>
                <a:spcPts val="337"/>
              </a:spcBef>
              <a:buClr>
                <a:schemeClr val="accent1"/>
              </a:buClr>
              <a:buFont typeface="Noto Sans Symbols"/>
              <a:buNone/>
            </a:pPr>
            <a:endParaRPr sz="1687" b="0" i="0" u="none" strike="noStrike" cap="none" baseline="0" dirty="0">
              <a:solidFill>
                <a:schemeClr val="dk1"/>
              </a:solidFill>
              <a:latin typeface="Georgia"/>
              <a:ea typeface="Georgia"/>
              <a:cs typeface="Georgia"/>
              <a:sym typeface="Georgia"/>
            </a:endParaRPr>
          </a:p>
        </p:txBody>
      </p:sp>
    </p:spTree>
  </p:cSld>
  <p:clrMapOvr>
    <a:masterClrMapping/>
  </p:clrMapOvr>
  <p:transition spd="slow">
    <p:cut/>
  </p:transition>
</p:sld>
</file>

<file path=ppt/theme/theme1.xml><?xml version="1.0" encoding="utf-8"?>
<a:theme xmlns:a="http://schemas.openxmlformats.org/drawingml/2006/main" name="Civic">
  <a:themeElements>
    <a:clrScheme name="Civic">
      <a:dk1>
        <a:srgbClr val="000000"/>
      </a:dk1>
      <a:lt1>
        <a:srgbClr val="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1389</TotalTime>
  <Words>461</Words>
  <Application>Microsoft Office PowerPoint</Application>
  <PresentationFormat>On-screen Show (4:3)</PresentationFormat>
  <Paragraphs>107</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Georgia</vt:lpstr>
      <vt:lpstr>Noto Sans Symbols</vt:lpstr>
      <vt:lpstr>Times New Roman</vt:lpstr>
      <vt:lpstr>Civic</vt:lpstr>
      <vt:lpstr>Effective Transition Counseling:  Advising Students Who Create College Transcripts in High School RGV LEAD Regional Conference 2015 </vt:lpstr>
      <vt:lpstr>Panelists  </vt:lpstr>
      <vt:lpstr>This session continues a dialogue begun during transition-counseling conferences in 2012 and 2013.  Today we will… </vt:lpstr>
      <vt:lpstr>Effective Advisement </vt:lpstr>
      <vt:lpstr>Types of College Courses through which students can earn college credits in high school </vt:lpstr>
      <vt:lpstr>Effective Advisement:  How do college courses differ? </vt:lpstr>
      <vt:lpstr>Scholastic/Academic Standing </vt:lpstr>
      <vt:lpstr>  Academic Impact of Enrolling in College Courses </vt:lpstr>
      <vt:lpstr>Scholastic Standing </vt:lpstr>
      <vt:lpstr>PowerPoint Presentation</vt:lpstr>
      <vt:lpstr>PowerPoint Presentation</vt:lpstr>
      <vt:lpstr>PowerPoint Presentation</vt:lpstr>
      <vt:lpstr>PowerPoint Presentation</vt:lpstr>
      <vt:lpstr>HB5 &amp; ELA Math College Prep Courses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Transition Counseling:  Advising Students Who Create College Transcripts in High School RGV LEAD Regional Conference 2015</dc:title>
  <dc:creator>nasalazar</dc:creator>
  <cp:lastModifiedBy>Sternberg, Judy</cp:lastModifiedBy>
  <cp:revision>13</cp:revision>
  <cp:lastPrinted>2015-11-30T23:05:43Z</cp:lastPrinted>
  <dcterms:modified xsi:type="dcterms:W3CDTF">2016-02-03T20:02:03Z</dcterms:modified>
</cp:coreProperties>
</file>